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58" r:id="rId6"/>
    <p:sldId id="259" r:id="rId7"/>
    <p:sldId id="261" r:id="rId8"/>
    <p:sldId id="260" r:id="rId9"/>
    <p:sldId id="262" r:id="rId10"/>
    <p:sldId id="263" r:id="rId11"/>
    <p:sldId id="264" r:id="rId12"/>
    <p:sldId id="265" r:id="rId13"/>
    <p:sldId id="266" r:id="rId14"/>
    <p:sldId id="271" r:id="rId15"/>
    <p:sldId id="267" r:id="rId16"/>
    <p:sldId id="272" r:id="rId17"/>
    <p:sldId id="273" r:id="rId18"/>
    <p:sldId id="274" r:id="rId19"/>
    <p:sldId id="275" r:id="rId20"/>
    <p:sldId id="276" r:id="rId21"/>
    <p:sldId id="277" r:id="rId22"/>
    <p:sldId id="280" r:id="rId23"/>
    <p:sldId id="278" r:id="rId24"/>
    <p:sldId id="281" r:id="rId25"/>
    <p:sldId id="282" r:id="rId26"/>
    <p:sldId id="283" r:id="rId27"/>
    <p:sldId id="284" r:id="rId28"/>
    <p:sldId id="269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18"/>
        <p:guide pos="385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1BF8BC-6373-4D15-B640-00F231F86D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0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9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image" Target="file:///C:\Users\1V994W2\PycharmProjects\PPT_Background_Generation/pic_temp/pic_half_top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83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2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1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9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01.xml"/><Relationship Id="rId4" Type="http://schemas.openxmlformats.org/officeDocument/2006/relationships/image" Target="file:///C:\Users\1V994W2\Documents\Tencent%20Files\574576071\FileRecv\&#25340;&#35013;&#32032;&#26448;\forright\\42\subject_holdleft_42,122,231_0_lively_full_0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00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10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09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18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7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2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24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3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36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44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1" Type="http://schemas.openxmlformats.org/officeDocument/2006/relationships/tags" Target="../tags/tag157.xml"/><Relationship Id="rId10" Type="http://schemas.openxmlformats.org/officeDocument/2006/relationships/tags" Target="../tags/tag15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60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6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78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6" Type="http://schemas.openxmlformats.org/officeDocument/2006/relationships/tags" Target="../tags/tag186.xml"/><Relationship Id="rId15" Type="http://schemas.openxmlformats.org/officeDocument/2006/relationships/tags" Target="../tags/tag185.xml"/><Relationship Id="rId14" Type="http://schemas.openxmlformats.org/officeDocument/2006/relationships/tags" Target="../tags/tag184.xml"/><Relationship Id="rId13" Type="http://schemas.openxmlformats.org/officeDocument/2006/relationships/tags" Target="../tags/tag183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8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6.png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3" Type="http://schemas.openxmlformats.org/officeDocument/2006/relationships/tags" Target="../tags/tag194.xml"/><Relationship Id="rId12" Type="http://schemas.openxmlformats.org/officeDocument/2006/relationships/tags" Target="../tags/tag193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6948703" y="2137727"/>
            <a:ext cx="4825365" cy="221234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7025538" y="4350068"/>
            <a:ext cx="1786571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4064000" y="5716016"/>
            <a:ext cx="4064000" cy="114198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504176" y="2490153"/>
            <a:ext cx="5438775" cy="714375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3600" b="0" spc="4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504176" y="3321369"/>
            <a:ext cx="5438775" cy="106743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2194560"/>
            <a:ext cx="4389120" cy="246888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30300"/>
            <a:ext cx="720090" cy="527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6989128" y="3932238"/>
            <a:ext cx="4359910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9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9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6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819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5276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818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819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5276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819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5276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76010"/>
            <a:ext cx="720090" cy="6819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30315"/>
            <a:ext cx="720090" cy="5276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480" y="5323840"/>
            <a:ext cx="1619885" cy="153416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670550"/>
            <a:ext cx="1619885" cy="11874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200.xml"/><Relationship Id="rId23" Type="http://schemas.openxmlformats.org/officeDocument/2006/relationships/tags" Target="../tags/tag199.xml"/><Relationship Id="rId22" Type="http://schemas.openxmlformats.org/officeDocument/2006/relationships/tags" Target="../tags/tag198.xml"/><Relationship Id="rId21" Type="http://schemas.openxmlformats.org/officeDocument/2006/relationships/tags" Target="../tags/tag197.xml"/><Relationship Id="rId20" Type="http://schemas.openxmlformats.org/officeDocument/2006/relationships/tags" Target="../tags/tag19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9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emf"/><Relationship Id="rId2" Type="http://schemas.openxmlformats.org/officeDocument/2006/relationships/tags" Target="../tags/tag201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tags" Target="../tags/tag21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tags" Target="../tags/tag21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tags" Target="../tags/tag213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tags" Target="../tags/tag214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tags" Target="../tags/tag202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22.xml"/><Relationship Id="rId5" Type="http://schemas.openxmlformats.org/officeDocument/2006/relationships/tags" Target="../tags/tag218.xml"/><Relationship Id="rId4" Type="http://schemas.openxmlformats.org/officeDocument/2006/relationships/image" Target="../media/image39.jpeg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tags" Target="../tags/tag205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206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tags" Target="../tags/tag20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208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tags" Target="../tags/tag209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tags" Target="../tags/tag210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711624" y="1484784"/>
            <a:ext cx="2231686" cy="0"/>
          </a:xfrm>
          <a:prstGeom prst="line">
            <a:avLst/>
          </a:prstGeom>
          <a:ln w="38100" cap="rnd">
            <a:rou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248128" y="1484784"/>
            <a:ext cx="2231684" cy="0"/>
          </a:xfrm>
          <a:prstGeom prst="line">
            <a:avLst/>
          </a:prstGeom>
          <a:ln w="38100" cap="rnd">
            <a:rou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935755" y="4436503"/>
            <a:ext cx="41044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2021-12-30    </a:t>
            </a:r>
            <a:endParaRPr lang="zh-CN" altLang="en-US" sz="2000" b="1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4943310" y="836712"/>
            <a:ext cx="2304818" cy="1442225"/>
          </a:xfrm>
          <a:prstGeom prst="rect">
            <a:avLst/>
          </a:prstGeom>
        </p:spPr>
      </p:pic>
      <p:sp>
        <p:nvSpPr>
          <p:cNvPr id="8" name="TextBox 1"/>
          <p:cNvSpPr txBox="1"/>
          <p:nvPr/>
        </p:nvSpPr>
        <p:spPr>
          <a:xfrm>
            <a:off x="2711624" y="2648183"/>
            <a:ext cx="676818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广汇</a:t>
            </a:r>
            <a:r>
              <a:rPr lang="zh-CN" altLang="en-US" sz="4400" b="1" dirty="0" smtClean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物业</a:t>
            </a:r>
            <a:endParaRPr lang="zh-CN" altLang="en-US" sz="4400" b="1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4885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2.更新POS端APP</a:t>
            </a:r>
            <a:endParaRPr lang="en-US" altLang="zh-CN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631315" y="1490980"/>
            <a:ext cx="380873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1、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点击屏幕左下角带下箭头图标的按钮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4755" y="692785"/>
            <a:ext cx="3401060" cy="585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959041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2.更新POS端APP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113155" y="1336675"/>
            <a:ext cx="5050155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在界面列表中查找含有 的程序，如下图类似操作，点击左侧圈圈选中，点击右上角的“选中更新” 按钮，等待更新完成</a:t>
            </a:r>
            <a:endParaRPr lang="zh-CN" sz="2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8405" y="1504950"/>
            <a:ext cx="1882140" cy="1272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0545" y="692785"/>
            <a:ext cx="3841750" cy="5880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65106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2.更新POS端APP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790575" y="1003300"/>
            <a:ext cx="5013960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更新完成提示后点击POS机最下方房子图形的按钮，返回POS端主页面，从右向左滑动屏幕，可以找到已安装的收费APP，如下图POS端APP 更新完毕！</a:t>
            </a:r>
            <a:endParaRPr lang="zh-CN" sz="2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610" y="692785"/>
            <a:ext cx="3505200" cy="906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9975" y="1599565"/>
            <a:ext cx="3505835" cy="48012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888556" y="30814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3.POS机收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物业费</a:t>
            </a:r>
            <a:endParaRPr lang="zh-CN" altLang="en-US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631315" y="1367155"/>
            <a:ext cx="380873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在应用里边找光汇物业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系统，点击进入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"/>
          <p:cNvPicPr>
            <a:picLocks noChangeAspect="1"/>
          </p:cNvPicPr>
          <p:nvPr/>
        </p:nvPicPr>
        <p:blipFill>
          <a:blip r:embed="rId3"/>
          <a:srcRect t="9256" r="4928" b="14068"/>
          <a:stretch>
            <a:fillRect/>
          </a:stretch>
        </p:blipFill>
        <p:spPr>
          <a:xfrm>
            <a:off x="6522085" y="836295"/>
            <a:ext cx="3369945" cy="55651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34886" y="24845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3.POS机收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物业费</a:t>
            </a:r>
            <a:endParaRPr lang="en-US" altLang="zh-CN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165" y="692150"/>
            <a:ext cx="3307715" cy="587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55370" y="1492885"/>
            <a:ext cx="506095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输入用户名和密码登录收费系统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34886" y="24845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3.POS机收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物业费</a:t>
            </a:r>
            <a:endParaRPr lang="en-US" altLang="zh-CN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5370" y="1492885"/>
            <a:ext cx="506095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点击进去后点击快速缴费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"/>
          <p:cNvPicPr>
            <a:picLocks noChangeAspect="1"/>
          </p:cNvPicPr>
          <p:nvPr/>
        </p:nvPicPr>
        <p:blipFill>
          <a:blip r:embed="rId2"/>
          <a:srcRect t="11967" r="1681" b="10287"/>
          <a:stretch>
            <a:fillRect/>
          </a:stretch>
        </p:blipFill>
        <p:spPr>
          <a:xfrm>
            <a:off x="7371715" y="776605"/>
            <a:ext cx="3305810" cy="5672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34886" y="24845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3.POS机收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物业费</a:t>
            </a:r>
            <a:endParaRPr lang="en-US" altLang="zh-CN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5370" y="1492885"/>
            <a:ext cx="60420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进快捷缴费后选择小区，楼栋，房间的页面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4"/>
          <p:cNvPicPr>
            <a:picLocks noChangeAspect="1"/>
          </p:cNvPicPr>
          <p:nvPr/>
        </p:nvPicPr>
        <p:blipFill>
          <a:blip r:embed="rId2"/>
          <a:srcRect t="17260" r="707" b="4468"/>
          <a:stretch>
            <a:fillRect/>
          </a:stretch>
        </p:blipFill>
        <p:spPr>
          <a:xfrm>
            <a:off x="7503160" y="776605"/>
            <a:ext cx="3300730" cy="569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34886" y="24845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3.POS机收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物业费</a:t>
            </a:r>
            <a:endParaRPr lang="en-US" altLang="zh-CN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9490" y="1048385"/>
            <a:ext cx="48647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选择步骤 （依次选择 小区-楼号-房号）</a:t>
            </a:r>
            <a:endParaRPr lang="zh-CN"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999490" y="2026920"/>
            <a:ext cx="2827655" cy="4245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5500370" y="4626610"/>
            <a:ext cx="7909560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05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endParaRPr lang="zh-CN" altLang="en-US"/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4267200" y="2026920"/>
            <a:ext cx="2881630" cy="4247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5500370" y="8051165"/>
            <a:ext cx="7909560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05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4"/>
          <a:stretch>
            <a:fillRect/>
          </a:stretch>
        </p:blipFill>
        <p:spPr>
          <a:xfrm>
            <a:off x="8096250" y="2026920"/>
            <a:ext cx="2717800" cy="4260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34886" y="24845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3.POS机收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物业费</a:t>
            </a:r>
            <a:endParaRPr lang="en-US" altLang="zh-CN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5370" y="1492885"/>
            <a:ext cx="62566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选择完后点击查询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10"/>
          <p:cNvPicPr>
            <a:picLocks noChangeAspect="1"/>
          </p:cNvPicPr>
          <p:nvPr/>
        </p:nvPicPr>
        <p:blipFill>
          <a:blip r:embed="rId2"/>
          <a:srcRect t="11424" r="6252" b="12367"/>
          <a:stretch>
            <a:fillRect/>
          </a:stretch>
        </p:blipFill>
        <p:spPr>
          <a:xfrm>
            <a:off x="7430135" y="776605"/>
            <a:ext cx="3206750" cy="57416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34886" y="24845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3.POS机收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物业费</a:t>
            </a:r>
            <a:endParaRPr lang="en-US" altLang="zh-CN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6470" y="1480185"/>
            <a:ext cx="6042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点击欠费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-73" b="3740"/>
          <a:stretch>
            <a:fillRect/>
          </a:stretch>
        </p:blipFill>
        <p:spPr>
          <a:xfrm>
            <a:off x="7097395" y="698500"/>
            <a:ext cx="3469005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1" y="2424113"/>
            <a:ext cx="303728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 rot="2700000">
            <a:off x="3877073" y="2877742"/>
            <a:ext cx="1368425" cy="10263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700000">
            <a:off x="4904184" y="4092973"/>
            <a:ext cx="371475" cy="27860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700000">
            <a:off x="5432228" y="4025702"/>
            <a:ext cx="180975" cy="13692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文本框 12"/>
          <p:cNvSpPr txBox="1">
            <a:spLocks noChangeArrowheads="1"/>
          </p:cNvSpPr>
          <p:nvPr/>
        </p:nvSpPr>
        <p:spPr bwMode="auto">
          <a:xfrm>
            <a:off x="4959985" y="2424430"/>
            <a:ext cx="5835650" cy="175323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智能业财收费系统</a:t>
            </a:r>
            <a:r>
              <a:rPr lang="en-US" altLang="zh-CN" sz="5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V5.0</a:t>
            </a:r>
            <a:r>
              <a:rPr lang="zh-CN" altLang="en-US" sz="5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5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pos</a:t>
            </a:r>
            <a:r>
              <a:rPr lang="zh-CN" altLang="en-US" sz="5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机）</a:t>
            </a:r>
            <a:endParaRPr lang="zh-CN" altLang="en-US" sz="5400" b="1" dirty="0"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286376" y="4220845"/>
            <a:ext cx="53816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34886" y="26115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3.POS机收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物业费</a:t>
            </a:r>
            <a:endParaRPr lang="en-US" altLang="zh-CN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4875" y="3702685"/>
            <a:ext cx="6042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选择支付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4875" y="1137285"/>
            <a:ext cx="6042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收费类型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4875" y="2419985"/>
            <a:ext cx="6042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勾选代缴费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3460" y="655955"/>
            <a:ext cx="3509645" cy="586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34886" y="24845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4.POS机收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水费</a:t>
            </a:r>
            <a:endParaRPr lang="zh-CN" altLang="en-US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6470" y="1480185"/>
            <a:ext cx="6042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点击抄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水表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8195" y="596265"/>
            <a:ext cx="3327400" cy="590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34886" y="24845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4.POS机收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水费</a:t>
            </a:r>
            <a:endParaRPr lang="zh-CN" altLang="en-US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6470" y="1480185"/>
            <a:ext cx="6042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点击且表并选择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5725" y="776605"/>
            <a:ext cx="3445510" cy="56610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66470" y="2874645"/>
            <a:ext cx="6042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点击修读数并调好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读数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34886" y="195752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4.POS机收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水费</a:t>
            </a:r>
            <a:endParaRPr lang="zh-CN" altLang="en-US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4070" y="1454785"/>
            <a:ext cx="6042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修改读数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并确定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4070" y="2829560"/>
            <a:ext cx="6042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选择水表并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960" y="996950"/>
            <a:ext cx="3227070" cy="52203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8830" y="996950"/>
            <a:ext cx="2924175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34886" y="195752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4.POS机收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水费</a:t>
            </a:r>
            <a:endParaRPr lang="zh-CN" altLang="en-US" sz="4000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0530" y="502285"/>
            <a:ext cx="468439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切表，调读数操作结束后点击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提交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提交后到退出来再点击欠费信息并缴费，操作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跟物业费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差不多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6071" t="4942" r="1513"/>
          <a:stretch>
            <a:fillRect/>
          </a:stretch>
        </p:blipFill>
        <p:spPr>
          <a:xfrm>
            <a:off x="5194300" y="985520"/>
            <a:ext cx="2832100" cy="5347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1350" y="985520"/>
            <a:ext cx="3045460" cy="536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 idx="13"/>
            <p:custDataLst>
              <p:tags r:id="rId2"/>
            </p:custDataLst>
          </p:nvPr>
        </p:nvSpPr>
        <p:spPr>
          <a:xfrm>
            <a:off x="6989128" y="2842578"/>
            <a:ext cx="4359910" cy="1172210"/>
          </a:xfrm>
        </p:spPr>
        <p:txBody>
          <a:bodyPr wrap="square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谢谢观看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PA-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89128" y="6858000"/>
            <a:ext cx="2572385" cy="45986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8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15231 L 0.0126736 -0.578565  L 0.0380208 -0.505231  L 0.0633681 -0.578565 L 0.0887153 -0.578565  L 0.114063 -0.505231  L 0.13941 -0.578565 L 0.164757 -0.578565  L 0.190104 -0.505231  L 0.215451 -0.578565 L 0.240799 -0.578565  L 0.266146 -0.505231  L 0.291493 -0.578565" pathEditMode="relative" rAng="0" ptsTypes="AAAAAAAAAAAAAAAAA">
                                      <p:cBhvr>
                                        <p:cTn id="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04" y="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299911" y="15066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</a:t>
            </a:r>
            <a:r>
              <a:rPr lang="zh-CN" altLang="en-US" sz="4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POS机网络连接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748030" y="919480"/>
            <a:ext cx="5896610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更新POS端APP 程序必须要在网络连接正常的环境下更新程序，如果网络未连接请参照以下步骤设置，如果已连接请跳过POS机网络连接这一步骤</a:t>
            </a:r>
            <a:endParaRPr lang="en-US" altLang="zh-CN" sz="2800" dirty="0" err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进入设置页面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sz="2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97040" y="678815"/>
            <a:ext cx="3641090" cy="59010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70396" y="17860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POS机网络连接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154430" y="1241425"/>
            <a:ext cx="466280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系统设置连接Wifi 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5795" y="890905"/>
            <a:ext cx="3661410" cy="5594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776796" y="17860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POS机网络连接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155700" y="1030605"/>
            <a:ext cx="543369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WLAN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连接公司</a:t>
            </a: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WiFi</a:t>
            </a:r>
            <a:endParaRPr lang="en-US" alt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4390" y="706755"/>
            <a:ext cx="3738245" cy="58026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552641" y="15828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POS机网络连接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435100" y="1096010"/>
            <a:ext cx="561657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选择办公的</a:t>
            </a: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WiFi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zh-CN" altLang="en-US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7425" y="686435"/>
            <a:ext cx="3729990" cy="5991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70396" y="179242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POS机网络连接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631315" y="1490980"/>
            <a:ext cx="50419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账号密码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输入完后</a:t>
            </a: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点确认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0600" y="707390"/>
            <a:ext cx="4105910" cy="5871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631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POS机网络连接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636270" y="1414780"/>
            <a:ext cx="485965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进入快捷收费界面依次选择小区，楼栋，房间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350" y="575310"/>
            <a:ext cx="3796665" cy="591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631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POS机网络连接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631315" y="890905"/>
            <a:ext cx="475996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连接成功后点击POS机最下方房子图形的按钮，返回POS端主页面</a:t>
            </a:r>
            <a:endParaRPr 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6391275" y="1334770"/>
            <a:ext cx="4947285" cy="1881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610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610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TEMPLATE_THUMBS_INDEX" val="1、4、7、9、12、17、20、21、22、23、26、29、31、33、35、36、37"/>
  <p:tag name="KSO_WM_TEMPLATE_SUBCATEGORY" val="0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610"/>
  <p:tag name="KSO_WM_TEMPLATE_MASTER_TYPE" val="1"/>
</p:tagLst>
</file>

<file path=ppt/tags/tag201.xml><?xml version="1.0" encoding="utf-8"?>
<p:tagLst xmlns:p="http://schemas.openxmlformats.org/presentationml/2006/main">
  <p:tag name="KSO_WM_UNIT_PLACING_PICTURE_USER_VIEWPORT" val="{&quot;height&quot;:2271.220472440945,&quot;width&quot;:3629.6346456692913}"/>
</p:tagLst>
</file>

<file path=ppt/tags/tag202.xml><?xml version="1.0" encoding="utf-8"?>
<p:tagLst xmlns:p="http://schemas.openxmlformats.org/presentationml/2006/main">
  <p:tag name="KSO_WM_UNIT_PLACING_PICTURE_USER_VIEWPORT" val="{&quot;height&quot;:3017.499212598425,&quot;width&quot;:4783.1259842519685}"/>
</p:tagLst>
</file>

<file path=ppt/tags/tag203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04.xml><?xml version="1.0" encoding="utf-8"?>
<p:tagLst xmlns:p="http://schemas.openxmlformats.org/presentationml/2006/main">
  <p:tag name="KSO_WM_UNIT_PLACING_PICTURE_USER_VIEWPORT" val="{&quot;height&quot;:9720,&quot;width&quot;:6000}"/>
</p:tagLst>
</file>

<file path=ppt/tags/tag205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06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07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08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09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1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2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3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4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4610_37*i*1"/>
  <p:tag name="KSO_WM_TEMPLATE_CATEGORY" val="custom"/>
  <p:tag name="KSO_WM_TEMPLATE_INDEX" val="20204610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ISCONTENTSTITLE" val="0"/>
  <p:tag name="KSO_WM_UNIT_NOCLEAR" val="1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610_37*a*1"/>
  <p:tag name="KSO_WM_TEMPLATE_CATEGORY" val="custom"/>
  <p:tag name="KSO_WM_TEMPLATE_INDEX" val="20204610"/>
  <p:tag name="KSO_WM_UNIT_LAYERLEVEL" val="1"/>
  <p:tag name="KSO_WM_TAG_VERSION" val="1.0"/>
  <p:tag name="KSO_WM_BEAUTIFY_FLAG" val="#wm#"/>
  <p:tag name="KSO_WM_UNIT_PRESET_TEXT" val="谢谢观看"/>
  <p:tag name="KSO_WM_DECORATE_SHAPE_ID" val="7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ID" val="mixed20201588_1*h_i*1_1"/>
  <p:tag name="KSO_WM_TEMPLATE_CATEGORY" val="mixed"/>
  <p:tag name="KSO_WM_TEMPLATE_INDEX" val="20201588"/>
  <p:tag name="KSO_WM_UNIT_LAYERLEVEL" val="1_1"/>
  <p:tag name="KSO_WM_TAG_VERSION" val="1.0"/>
  <p:tag name="KSO_WM_BEAUTIFY_FLAG" val="#wm#"/>
  <p:tag name="KSO_WM_UNIT_SUBTYPE" val="f"/>
  <p:tag name="PA" val="v5.2.5"/>
  <p:tag name="KSO_WM_DECORATE_TAGETSHAPES_IDS" val="4"/>
</p:tagLst>
</file>

<file path=ppt/tags/tag218.xml><?xml version="1.0" encoding="utf-8"?>
<p:tagLst xmlns:p="http://schemas.openxmlformats.org/presentationml/2006/main">
  <p:tag name="KSO_WM_SLIDE_ID" val="custom20204610_37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37"/>
  <p:tag name="KSO_WM_TAG_VERSION" val="1.0"/>
  <p:tag name="KSO_WM_BEAUTIFY_FLAG" val="#wm#"/>
  <p:tag name="KSO_WM_TEMPLATE_CATEGORY" val="custom"/>
  <p:tag name="KSO_WM_TEMPLATE_INDEX" val="20204610"/>
  <p:tag name="KSO_WM_SLIDE_LAYOUT" val="a_b"/>
  <p:tag name="KSO_WM_SLIDE_LAYOUT_CNT" val="1_1"/>
  <p:tag name="KSO_WM_SLIDE_ANIMATION_ID" val="3127893"/>
  <p:tag name="KSO_WM_SLIDE_ANIMATION_TYPE" val="0_8_1_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1416">
      <a:dk1>
        <a:sysClr val="windowText" lastClr="000000"/>
      </a:dk1>
      <a:lt1>
        <a:sysClr val="window" lastClr="FFFFFF"/>
      </a:lt1>
      <a:dk2>
        <a:srgbClr val="E2EDFD"/>
      </a:dk2>
      <a:lt2>
        <a:srgbClr val="FFFFFF"/>
      </a:lt2>
      <a:accent1>
        <a:srgbClr val="1B57B5"/>
      </a:accent1>
      <a:accent2>
        <a:srgbClr val="1D85C9"/>
      </a:accent2>
      <a:accent3>
        <a:srgbClr val="1FB3DE"/>
      </a:accent3>
      <a:accent4>
        <a:srgbClr val="23BCC6"/>
      </a:accent4>
      <a:accent5>
        <a:srgbClr val="2AA083"/>
      </a:accent5>
      <a:accent6>
        <a:srgbClr val="318440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780</Words>
  <Application>WPS 演示</Application>
  <PresentationFormat>宽屏</PresentationFormat>
  <Paragraphs>114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Wingdings</vt:lpstr>
      <vt:lpstr>汉仪旗黑-85S</vt:lpstr>
      <vt:lpstr>黑体</vt:lpstr>
      <vt:lpstr>阿里巴巴普惠体 B</vt:lpstr>
      <vt:lpstr>Calibri</vt:lpstr>
      <vt:lpstr>华文中宋</vt:lpstr>
      <vt:lpstr>Wingdings 3</vt:lpstr>
      <vt:lpstr>Arial Unicode MS</vt:lpstr>
      <vt:lpstr>Times New Roman</vt:lpstr>
      <vt:lpstr>Office 主题​​</vt:lpstr>
      <vt:lpstr>1_Office 主题​​</vt:lpstr>
      <vt:lpstr>PowerPoint 演示文稿</vt:lpstr>
      <vt:lpstr>PowerPoint 演示文稿</vt:lpstr>
      <vt:lpstr>1.POS机网络连接</vt:lpstr>
      <vt:lpstr>1.POS机网络连接</vt:lpstr>
      <vt:lpstr>1.POS机网络连接</vt:lpstr>
      <vt:lpstr>1.POS机网络连接</vt:lpstr>
      <vt:lpstr>1.POS机网络连接</vt:lpstr>
      <vt:lpstr>1.POS机网络连接</vt:lpstr>
      <vt:lpstr>1.POS机网络连接</vt:lpstr>
      <vt:lpstr>2.更新POS端APP</vt:lpstr>
      <vt:lpstr>2.更新POS端APP</vt:lpstr>
      <vt:lpstr>2.更新POS端APP</vt:lpstr>
      <vt:lpstr>3.POS机收物业费</vt:lpstr>
      <vt:lpstr>3.POS机收物业费</vt:lpstr>
      <vt:lpstr>3.POS机收物业费</vt:lpstr>
      <vt:lpstr>3.POS机收物业费</vt:lpstr>
      <vt:lpstr>3.POS机收物业费</vt:lpstr>
      <vt:lpstr>3.POS机收物业费</vt:lpstr>
      <vt:lpstr>3.POS机收物业费</vt:lpstr>
      <vt:lpstr>3.POS机收物业费</vt:lpstr>
      <vt:lpstr>4.POS机收水费</vt:lpstr>
      <vt:lpstr>4.POS机收水费</vt:lpstr>
      <vt:lpstr>4.POS机收水费</vt:lpstr>
      <vt:lpstr>4.POS机收水费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正义的伙伴</cp:lastModifiedBy>
  <cp:revision>179</cp:revision>
  <dcterms:created xsi:type="dcterms:W3CDTF">2019-06-19T02:08:00Z</dcterms:created>
  <dcterms:modified xsi:type="dcterms:W3CDTF">2021-12-28T10:23:20Z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2052-11.1.0.10577</vt:lpwstr>
  </property>
  <property fmtid="{D5CDD505-2E9C-101B-9397-08002B2CF9AE}" pid="3" name="ICV">
    <vt:lpwstr>CF534B337C8B40719B959513050FD100</vt:lpwstr>
  </property>
</Properties>
</file>