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7" r:id="rId4"/>
    <p:sldId id="258" r:id="rId6"/>
    <p:sldId id="259" r:id="rId7"/>
    <p:sldId id="261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06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1BF8BC-6373-4D15-B640-00F231F86D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0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9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image" Target="file:///C:\Users\1V994W2\PycharmProjects\PPT_Background_Generation/pic_temp/pic_half_top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83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2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1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90.xml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01.xml"/><Relationship Id="rId4" Type="http://schemas.openxmlformats.org/officeDocument/2006/relationships/image" Target="file:///C:\Users\1V994W2\Documents\Tencent%20Files\574576071\FileRecv\&#25340;&#35013;&#32032;&#26448;\forright\\42\subject_holdleft_42,122,231_0_lively_full_0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100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10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09.xml"/><Relationship Id="rId13" Type="http://schemas.openxmlformats.org/officeDocument/2006/relationships/tags" Target="../tags/tag116.xml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18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17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25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24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37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36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44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1" Type="http://schemas.openxmlformats.org/officeDocument/2006/relationships/tags" Target="../tags/tag157.xml"/><Relationship Id="rId10" Type="http://schemas.openxmlformats.org/officeDocument/2006/relationships/tags" Target="../tags/tag15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60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69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78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6" Type="http://schemas.openxmlformats.org/officeDocument/2006/relationships/tags" Target="../tags/tag186.xml"/><Relationship Id="rId15" Type="http://schemas.openxmlformats.org/officeDocument/2006/relationships/tags" Target="../tags/tag185.xml"/><Relationship Id="rId14" Type="http://schemas.openxmlformats.org/officeDocument/2006/relationships/tags" Target="../tags/tag184.xml"/><Relationship Id="rId13" Type="http://schemas.openxmlformats.org/officeDocument/2006/relationships/tags" Target="../tags/tag183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89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6.png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3" Type="http://schemas.openxmlformats.org/officeDocument/2006/relationships/tags" Target="../tags/tag194.xml"/><Relationship Id="rId12" Type="http://schemas.openxmlformats.org/officeDocument/2006/relationships/tags" Target="../tags/tag193.xml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6948703" y="2137727"/>
            <a:ext cx="4825365" cy="221234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7025538" y="4350068"/>
            <a:ext cx="1786571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881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4064000" y="5716016"/>
            <a:ext cx="4064000" cy="114198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4504176" y="2490153"/>
            <a:ext cx="5438775" cy="714375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Pts val="3600"/>
              <a:buNone/>
              <a:defRPr sz="3600" b="0" spc="4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4504176" y="3321369"/>
            <a:ext cx="5438775" cy="106743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881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881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7498080" y="2194560"/>
            <a:ext cx="4389120" cy="246888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6330300"/>
            <a:ext cx="720090" cy="527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881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881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70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881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7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6989128" y="3932238"/>
            <a:ext cx="4359910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9"/>
            </p:custDataLst>
          </p:nvPr>
        </p:nvSpPr>
        <p:spPr>
          <a:xfrm>
            <a:off x="6989128" y="2555558"/>
            <a:ext cx="4359910" cy="117221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6819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5276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819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5276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68188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819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5276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6819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5276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76010"/>
            <a:ext cx="720090" cy="6819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30315"/>
            <a:ext cx="720090" cy="5276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480" y="5323840"/>
            <a:ext cx="1619885" cy="153416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670550"/>
            <a:ext cx="1619885" cy="11874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200.xml"/><Relationship Id="rId23" Type="http://schemas.openxmlformats.org/officeDocument/2006/relationships/tags" Target="../tags/tag199.xml"/><Relationship Id="rId22" Type="http://schemas.openxmlformats.org/officeDocument/2006/relationships/tags" Target="../tags/tag198.xml"/><Relationship Id="rId21" Type="http://schemas.openxmlformats.org/officeDocument/2006/relationships/tags" Target="../tags/tag197.xml"/><Relationship Id="rId20" Type="http://schemas.openxmlformats.org/officeDocument/2006/relationships/tags" Target="../tags/tag19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95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emf"/><Relationship Id="rId2" Type="http://schemas.openxmlformats.org/officeDocument/2006/relationships/tags" Target="../tags/tag201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tags" Target="../tags/tag213.xml"/><Relationship Id="rId3" Type="http://schemas.openxmlformats.org/officeDocument/2006/relationships/image" Target="../media/image25.png"/><Relationship Id="rId2" Type="http://schemas.openxmlformats.org/officeDocument/2006/relationships/tags" Target="../tags/tag21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jpeg"/><Relationship Id="rId3" Type="http://schemas.openxmlformats.org/officeDocument/2006/relationships/image" Target="../media/image28.png"/><Relationship Id="rId2" Type="http://schemas.openxmlformats.org/officeDocument/2006/relationships/tags" Target="../tags/tag214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2.xml"/><Relationship Id="rId5" Type="http://schemas.openxmlformats.org/officeDocument/2006/relationships/tags" Target="../tags/tag218.xml"/><Relationship Id="rId4" Type="http://schemas.openxmlformats.org/officeDocument/2006/relationships/image" Target="../media/image30.jpeg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tags" Target="../tags/tag202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tags" Target="../tags/tag20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tags" Target="../tags/tag204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205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tags" Target="../tags/tag20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png"/><Relationship Id="rId2" Type="http://schemas.openxmlformats.org/officeDocument/2006/relationships/tags" Target="../tags/tag20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6.png"/><Relationship Id="rId2" Type="http://schemas.openxmlformats.org/officeDocument/2006/relationships/tags" Target="../tags/tag20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11.xml"/><Relationship Id="rId7" Type="http://schemas.openxmlformats.org/officeDocument/2006/relationships/tags" Target="../tags/tag210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tags" Target="../tags/tag209.xml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711624" y="1484784"/>
            <a:ext cx="2231686" cy="0"/>
          </a:xfrm>
          <a:prstGeom prst="line">
            <a:avLst/>
          </a:prstGeom>
          <a:ln w="38100" cap="rnd">
            <a:rou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248128" y="1484784"/>
            <a:ext cx="2231684" cy="0"/>
          </a:xfrm>
          <a:prstGeom prst="line">
            <a:avLst/>
          </a:prstGeom>
          <a:ln w="38100" cap="rnd">
            <a:rou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935755" y="4436503"/>
            <a:ext cx="41044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2021-12-30    </a:t>
            </a:r>
            <a:endParaRPr lang="zh-CN" altLang="en-US" sz="2000" b="1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4943310" y="836712"/>
            <a:ext cx="2304818" cy="1442225"/>
          </a:xfrm>
          <a:prstGeom prst="rect">
            <a:avLst/>
          </a:prstGeom>
        </p:spPr>
      </p:pic>
      <p:sp>
        <p:nvSpPr>
          <p:cNvPr id="8" name="TextBox 1"/>
          <p:cNvSpPr txBox="1"/>
          <p:nvPr/>
        </p:nvSpPr>
        <p:spPr>
          <a:xfrm>
            <a:off x="2711624" y="2648183"/>
            <a:ext cx="676818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广汇</a:t>
            </a:r>
            <a:r>
              <a:rPr lang="zh-CN" altLang="en-US" sz="4400" b="1" dirty="0" smtClean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物业</a:t>
            </a:r>
            <a:endParaRPr lang="zh-CN" altLang="en-US" sz="4400" b="1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83706" y="21924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4.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快捷收费</a:t>
            </a: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水表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386715" y="1643380"/>
            <a:ext cx="460756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点击抄水表进入水表信息页</a:t>
            </a:r>
            <a:endParaRPr lang="zh-CN" sz="4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7375" y="219075"/>
            <a:ext cx="3211830" cy="594296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386715" y="3482340"/>
            <a:ext cx="4607560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fontAlgn="auto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选择水表，输入读数，保存信息</a:t>
            </a:r>
            <a:endParaRPr lang="zh-CN" sz="4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9715" y="218758"/>
            <a:ext cx="3867150" cy="597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3" descr="微信图片_202112281654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9715" y="219075"/>
            <a:ext cx="3867150" cy="62706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9715" y="218758"/>
            <a:ext cx="3867150" cy="597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96406" y="1900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4.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快捷收费</a:t>
            </a: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收费记录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578485" y="1367155"/>
            <a:ext cx="486156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查询以往收费记录</a:t>
            </a:r>
            <a:endParaRPr lang="zh-CN" sz="4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255" y="290830"/>
            <a:ext cx="3114675" cy="553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1" descr="微信图片_202112261555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0890" y="189865"/>
            <a:ext cx="3241040" cy="6069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 flipV="1">
            <a:off x="6684963" y="2720658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 idx="13"/>
            <p:custDataLst>
              <p:tags r:id="rId2"/>
            </p:custDataLst>
          </p:nvPr>
        </p:nvSpPr>
        <p:spPr>
          <a:xfrm>
            <a:off x="6989128" y="2842578"/>
            <a:ext cx="4359910" cy="1172210"/>
          </a:xfrm>
        </p:spPr>
        <p:txBody>
          <a:bodyPr wrap="square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谢谢观看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PA-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89128" y="6858000"/>
            <a:ext cx="2572385" cy="45986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8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15231 L 0.0126736 -0.578565  L 0.0380208 -0.505231  L 0.0633681 -0.578565 L 0.0887153 -0.578565  L 0.114063 -0.505231  L 0.13941 -0.578565 L 0.164757 -0.578565  L 0.190104 -0.505231  L 0.215451 -0.578565 L 0.240799 -0.578565  L 0.266146 -0.505231  L 0.291493 -0.578565" pathEditMode="relative" rAng="0" ptsTypes="AAAAAAAAAAAAAAAAA">
                                      <p:cBhvr>
                                        <p:cTn id="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04" y="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1" y="2424113"/>
            <a:ext cx="3037285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 rot="2700000">
            <a:off x="3877073" y="2877742"/>
            <a:ext cx="1368425" cy="10263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700000">
            <a:off x="4904184" y="4092973"/>
            <a:ext cx="371475" cy="27860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700000">
            <a:off x="5432228" y="4025702"/>
            <a:ext cx="180975" cy="13692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文本框 12"/>
          <p:cNvSpPr txBox="1">
            <a:spLocks noChangeArrowheads="1"/>
          </p:cNvSpPr>
          <p:nvPr/>
        </p:nvSpPr>
        <p:spPr bwMode="auto">
          <a:xfrm>
            <a:off x="5407956" y="2335360"/>
            <a:ext cx="4491167" cy="175323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智能业财收费系统</a:t>
            </a:r>
            <a:r>
              <a:rPr lang="en-US" altLang="zh-CN" sz="54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V5.0</a:t>
            </a:r>
            <a:endParaRPr lang="en-US" altLang="zh-CN" sz="5400" b="1" dirty="0">
              <a:solidFill>
                <a:srgbClr val="0070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286376" y="4220845"/>
            <a:ext cx="53816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233871" y="148762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</a:t>
            </a:r>
            <a:r>
              <a:rPr lang="zh-CN" altLang="en-US" sz="4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关注公众号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33680" y="2152650"/>
            <a:ext cx="642493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微信搜索并关注广汇物业汇益家服务平台</a:t>
            </a:r>
            <a:endParaRPr lang="zh-CN" sz="4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0" y="274320"/>
            <a:ext cx="2637155" cy="57105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25921" y="115742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</a:t>
            </a:r>
            <a:r>
              <a:rPr lang="zh-CN" altLang="en-US" sz="4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物业管理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386715" y="2428875"/>
            <a:ext cx="685609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进入公众号，点击物业管理</a:t>
            </a:r>
            <a:endParaRPr lang="zh-CN" sz="4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9865" y="309880"/>
            <a:ext cx="2571115" cy="55600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837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</a:t>
            </a:r>
            <a:r>
              <a:rPr lang="zh-CN" altLang="en-US" sz="4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登录账号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97815" y="2152015"/>
            <a:ext cx="609409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登录账号（账号和密码为电脑端的账号密码）</a:t>
            </a:r>
            <a:endParaRPr lang="zh-CN" sz="4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445" y="292735"/>
            <a:ext cx="3043555" cy="5910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6445" y="258445"/>
            <a:ext cx="3439795" cy="5979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96406" y="1519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</a:t>
            </a:r>
            <a:r>
              <a:rPr lang="zh-CN" altLang="en-US" sz="4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快捷收费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95580" y="1738630"/>
            <a:ext cx="630110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快捷收费功能操作说明</a:t>
            </a:r>
            <a:endParaRPr lang="zh-CN" sz="4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0150" y="151765"/>
            <a:ext cx="2741295" cy="59924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221806" y="2154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4.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快捷收费</a:t>
            </a: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物业费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437515" y="1656080"/>
            <a:ext cx="632269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进入快捷收费界面依次选择小区，楼栋，房间</a:t>
            </a:r>
            <a:endParaRPr lang="zh-CN" sz="4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3350" y="377190"/>
            <a:ext cx="2869565" cy="565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4" descr="d6f60629773960bc71cf98157ee3b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3350" y="377190"/>
            <a:ext cx="2936240" cy="589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583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4.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快捷收费</a:t>
            </a: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物业费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59715" y="2066290"/>
            <a:ext cx="641159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40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进入快捷收费界面依次选择小区，楼栋，房间</a:t>
            </a:r>
            <a:endParaRPr lang="zh-CN" sz="4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625" y="346710"/>
            <a:ext cx="2852420" cy="562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7625" y="346710"/>
            <a:ext cx="2851785" cy="5812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8260" y="368935"/>
            <a:ext cx="2851785" cy="5789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6990" y="346710"/>
            <a:ext cx="2852420" cy="5991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247206" y="1773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4.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快捷收费</a:t>
            </a:r>
            <a:r>
              <a:rPr lang="en-US" altLang="zh-CN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4000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cs typeface="Arial" panose="020B0604020202020204" pitchFamily="34" charset="0"/>
                <a:sym typeface="+mn-ea"/>
              </a:rPr>
              <a:t>物业费</a:t>
            </a:r>
            <a:endParaRPr lang="zh-CN" altLang="en-US" sz="4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374650" y="4510405"/>
            <a:ext cx="582739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sz="40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勾选完代收费信息，点击确付款即可</a:t>
            </a:r>
            <a:endParaRPr lang="zh-CN" sz="4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0" y="216535"/>
            <a:ext cx="2627630" cy="5701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5250" y="157480"/>
            <a:ext cx="2921635" cy="5760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7130" y="157480"/>
            <a:ext cx="3119755" cy="60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9350" y="157480"/>
            <a:ext cx="3155950" cy="60858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374650" y="1170305"/>
            <a:ext cx="5827395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fontAlgn="auto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sz="40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查询业主信息，点击欠费信息</a:t>
            </a:r>
            <a:endParaRPr lang="zh-CN" sz="4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374650" y="2679065"/>
            <a:ext cx="5827395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sz="40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勾选要交的费用</a:t>
            </a:r>
            <a:endParaRPr lang="zh-CN" sz="4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610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610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TEMPLATE_THUMBS_INDEX" val="1、4、7、9、12、17、20、21、22、23、26、29、31、33、35、36、37"/>
  <p:tag name="KSO_WM_TEMPLATE_SUBCATEGORY" val="0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4610"/>
  <p:tag name="KSO_WM_TEMPLATE_MASTER_TYPE" val="1"/>
</p:tagLst>
</file>

<file path=ppt/tags/tag201.xml><?xml version="1.0" encoding="utf-8"?>
<p:tagLst xmlns:p="http://schemas.openxmlformats.org/presentationml/2006/main">
  <p:tag name="KSO_WM_UNIT_PLACING_PICTURE_USER_VIEWPORT" val="{&quot;height&quot;:2271.220472440945,&quot;width&quot;:3629.6346456692913}"/>
</p:tagLst>
</file>

<file path=ppt/tags/tag202.xml><?xml version="1.0" encoding="utf-8"?>
<p:tagLst xmlns:p="http://schemas.openxmlformats.org/presentationml/2006/main">
  <p:tag name="KSO_WM_UNIT_PLACING_PICTURE_USER_VIEWPORT" val="{&quot;height&quot;:3017.499212598425,&quot;width&quot;:4783.1259842519685}"/>
</p:tagLst>
</file>

<file path=ppt/tags/tag203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04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05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06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07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08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09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11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12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13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14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4610_37*i*1"/>
  <p:tag name="KSO_WM_TEMPLATE_CATEGORY" val="custom"/>
  <p:tag name="KSO_WM_TEMPLATE_INDEX" val="20204610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ISCONTENTSTITLE" val="0"/>
  <p:tag name="KSO_WM_UNIT_NOCLEAR" val="1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610_37*a*1"/>
  <p:tag name="KSO_WM_TEMPLATE_CATEGORY" val="custom"/>
  <p:tag name="KSO_WM_TEMPLATE_INDEX" val="20204610"/>
  <p:tag name="KSO_WM_UNIT_LAYERLEVEL" val="1"/>
  <p:tag name="KSO_WM_TAG_VERSION" val="1.0"/>
  <p:tag name="KSO_WM_BEAUTIFY_FLAG" val="#wm#"/>
  <p:tag name="KSO_WM_UNIT_PRESET_TEXT" val="谢谢观看"/>
  <p:tag name="KSO_WM_DECORATE_SHAPE_ID" val="7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ID" val="mixed20201588_1*h_i*1_1"/>
  <p:tag name="KSO_WM_TEMPLATE_CATEGORY" val="mixed"/>
  <p:tag name="KSO_WM_TEMPLATE_INDEX" val="20201588"/>
  <p:tag name="KSO_WM_UNIT_LAYERLEVEL" val="1_1"/>
  <p:tag name="KSO_WM_TAG_VERSION" val="1.0"/>
  <p:tag name="KSO_WM_BEAUTIFY_FLAG" val="#wm#"/>
  <p:tag name="KSO_WM_UNIT_SUBTYPE" val="f"/>
  <p:tag name="PA" val="v5.2.5"/>
  <p:tag name="KSO_WM_DECORATE_TAGETSHAPES_IDS" val="4"/>
</p:tagLst>
</file>

<file path=ppt/tags/tag218.xml><?xml version="1.0" encoding="utf-8"?>
<p:tagLst xmlns:p="http://schemas.openxmlformats.org/presentationml/2006/main">
  <p:tag name="KSO_WM_SLIDE_ID" val="custom20204610_37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37"/>
  <p:tag name="KSO_WM_TAG_VERSION" val="1.0"/>
  <p:tag name="KSO_WM_BEAUTIFY_FLAG" val="#wm#"/>
  <p:tag name="KSO_WM_TEMPLATE_CATEGORY" val="custom"/>
  <p:tag name="KSO_WM_TEMPLATE_INDEX" val="20204610"/>
  <p:tag name="KSO_WM_SLIDE_LAYOUT" val="a_b"/>
  <p:tag name="KSO_WM_SLIDE_LAYOUT_CNT" val="1_1"/>
  <p:tag name="KSO_WM_SLIDE_ANIMATION_ID" val="3127893"/>
  <p:tag name="KSO_WM_SLIDE_ANIMATION_TYPE" val="0_8_1_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1416">
      <a:dk1>
        <a:sysClr val="windowText" lastClr="000000"/>
      </a:dk1>
      <a:lt1>
        <a:sysClr val="window" lastClr="FFFFFF"/>
      </a:lt1>
      <a:dk2>
        <a:srgbClr val="E2EDFD"/>
      </a:dk2>
      <a:lt2>
        <a:srgbClr val="FFFFFF"/>
      </a:lt2>
      <a:accent1>
        <a:srgbClr val="1B57B5"/>
      </a:accent1>
      <a:accent2>
        <a:srgbClr val="1D85C9"/>
      </a:accent2>
      <a:accent3>
        <a:srgbClr val="1FB3DE"/>
      </a:accent3>
      <a:accent4>
        <a:srgbClr val="23BCC6"/>
      </a:accent4>
      <a:accent5>
        <a:srgbClr val="2AA083"/>
      </a:accent5>
      <a:accent6>
        <a:srgbClr val="318440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</Words>
  <Application>WPS 演示</Application>
  <PresentationFormat>宽屏</PresentationFormat>
  <Paragraphs>50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Wingdings</vt:lpstr>
      <vt:lpstr>汉仪旗黑-85S</vt:lpstr>
      <vt:lpstr>黑体</vt:lpstr>
      <vt:lpstr>阿里巴巴普惠体 B</vt:lpstr>
      <vt:lpstr>Calibri</vt:lpstr>
      <vt:lpstr>华文中宋</vt:lpstr>
      <vt:lpstr>Wingdings 3</vt:lpstr>
      <vt:lpstr>Arial Unicode MS</vt:lpstr>
      <vt:lpstr>Office 主题​​</vt:lpstr>
      <vt:lpstr>1_Office 主题​​</vt:lpstr>
      <vt:lpstr>PowerPoint 演示文稿</vt:lpstr>
      <vt:lpstr>PowerPoint 演示文稿</vt:lpstr>
      <vt:lpstr>1.关注公众号</vt:lpstr>
      <vt:lpstr>2.物业管理</vt:lpstr>
      <vt:lpstr>3.登录账号</vt:lpstr>
      <vt:lpstr>4.快捷收费</vt:lpstr>
      <vt:lpstr>4.快捷收费-物业费</vt:lpstr>
      <vt:lpstr>4.快捷收费-物业费</vt:lpstr>
      <vt:lpstr>4.快捷收费-物业费</vt:lpstr>
      <vt:lpstr>4.快捷收费-水表</vt:lpstr>
      <vt:lpstr>4.快捷收费-收费记录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正义的伙伴</cp:lastModifiedBy>
  <cp:revision>183</cp:revision>
  <dcterms:created xsi:type="dcterms:W3CDTF">2019-06-19T02:08:00Z</dcterms:created>
  <dcterms:modified xsi:type="dcterms:W3CDTF">2021-12-28T10:15:56Z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2052-11.1.0.10577</vt:lpwstr>
  </property>
  <property fmtid="{D5CDD505-2E9C-101B-9397-08002B2CF9AE}" pid="3" name="ICV">
    <vt:lpwstr>838AE953B8B44442A801B758994E6142</vt:lpwstr>
  </property>
</Properties>
</file>