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58" r:id="rId3"/>
    <p:sldId id="260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6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206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1056BC-FB63-4C47-B671-44165AF5CE0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image" Target="file:///C:\Users\1V994W2\PycharmProjects\PPT_Background_Generation/pic_temp/1_pic_quater_lef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6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image" Target="file:///C:\Users\1V994W2\PycharmProjects\PPT_Background_Generation/pic_temp/1_pic_quater_lef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image" Target="file:///C:\Users\1V994W2\PycharmProjects\PPT_Background_Generation/pic_temp/1_pic_quater_lef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90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99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4" Type="http://schemas.openxmlformats.org/officeDocument/2006/relationships/tags" Target="../tags/tag105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image" Target="file:///C:\Users\1V994W2\PycharmProjects\PPT_Background_Generation/pic_temp/1_pic_quater_lef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4" Type="http://schemas.openxmlformats.org/officeDocument/2006/relationships/tags" Target="../tags/tag116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2.png"/><Relationship Id="rId6" Type="http://schemas.openxmlformats.org/officeDocument/2006/relationships/tags" Target="../tags/tag119.xml"/><Relationship Id="rId5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image" Target="../media/image5.png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3" Type="http://schemas.openxmlformats.org/officeDocument/2006/relationships/tags" Target="../tags/tag124.xml"/><Relationship Id="rId12" Type="http://schemas.openxmlformats.org/officeDocument/2006/relationships/tags" Target="../tags/tag123.xml"/><Relationship Id="rId11" Type="http://schemas.openxmlformats.org/officeDocument/2006/relationships/tags" Target="../tags/tag122.xml"/><Relationship Id="rId10" Type="http://schemas.openxmlformats.org/officeDocument/2006/relationships/tags" Target="../tags/tag12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file:///C:\Users\1V994W2\PycharmProjects\PPT_Background_Generation/pic_temp/1_pic_quater_lef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image" Target="file:///C:\Users\1V994W2\PycharmProjects\PPT_Background_Generation/pic_temp/pic_half_right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image" Target="file:///C:\Users\1V994W2\PycharmProjects\PPT_Background_Generation/pic_temp/1_pic_quater_lef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.xml"/><Relationship Id="rId10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image" Target="file:///C:\Users\1V994W2\PycharmProjects\PPT_Background_Generation/pic_temp/1_pic_quater_lef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6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2.png"/><Relationship Id="rId5" Type="http://schemas.openxmlformats.org/officeDocument/2006/relationships/tags" Target="../tags/tag36.xml"/><Relationship Id="rId4" Type="http://schemas.openxmlformats.org/officeDocument/2006/relationships/image" Target="file:///C:\Users\1V994W2\Documents\Tencent%20Files\574576071\FileRecv\&#25340;&#35013;&#32032;&#26448;\&#25913;%20(2)\\35\subject_holdleft_251,217,105_0_staid_full_0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5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image" Target="file:///C:\Users\1V994W2\PycharmProjects\PPT_Background_Generation/pic_temp/1_pic_quater_lef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4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image" Target="file:///C:\Users\1V994W2\PycharmProjects\PPT_Background_Generation/pic_temp/1_pic_quater_lef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8"/>
            </p:custDataLst>
          </p:nvPr>
        </p:nvSpPr>
        <p:spPr>
          <a:xfrm>
            <a:off x="812165" y="4051935"/>
            <a:ext cx="4775200" cy="478790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9"/>
            </p:custDataLst>
          </p:nvPr>
        </p:nvSpPr>
        <p:spPr>
          <a:xfrm>
            <a:off x="762318" y="2984818"/>
            <a:ext cx="4825365" cy="970915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6296094"/>
            <a:ext cx="720090" cy="56190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762000" y="3597910"/>
            <a:ext cx="4826000" cy="1165225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342900" marR="0" indent="-342900" algn="l" rtl="0" eaLnBrk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ts val="1800"/>
              <a:buFont typeface="Arial" panose="020B0604020202020204" pitchFamily="34" charset="0"/>
              <a:buNone/>
            </a:pPr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762000" y="2095183"/>
            <a:ext cx="4825365" cy="1351915"/>
          </a:xfrm>
        </p:spPr>
        <p:txBody>
          <a:bodyPr vert="horz" wrap="square" lIns="90170" tIns="46990" rIns="90170" bIns="4699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6296094"/>
            <a:ext cx="720090" cy="5619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6296094"/>
            <a:ext cx="720090" cy="5619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5619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56190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5619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56190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5619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6296094"/>
            <a:ext cx="720090" cy="56190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020185" y="0"/>
            <a:ext cx="1171815" cy="91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1620202" cy="126428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0571797" y="5593711"/>
            <a:ext cx="1620202" cy="12642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6296094"/>
            <a:ext cx="720090" cy="5619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8579555" y="1397000"/>
            <a:ext cx="3612445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3179445" y="2731770"/>
            <a:ext cx="5767705" cy="889000"/>
          </a:xfrm>
        </p:spPr>
        <p:txBody>
          <a:bodyPr vert="horz" wrap="square" lIns="90170" tIns="46990" rIns="90170" bIns="4699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4800"/>
              <a:buFont typeface="Arial" panose="020B0604020202020204" pitchFamily="34" charset="0"/>
              <a:buNone/>
              <a:defRPr sz="4800" b="0" spc="50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3179445" y="3757295"/>
            <a:ext cx="5767705" cy="469900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6296094"/>
            <a:ext cx="720090" cy="5619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6296094"/>
            <a:ext cx="720090" cy="5619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304800" y="2194560"/>
            <a:ext cx="4389120" cy="246888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6296094"/>
            <a:ext cx="720090" cy="5619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6296094"/>
            <a:ext cx="720090" cy="5619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6296094"/>
            <a:ext cx="720090" cy="561906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tags" Target="../tags/tag130.xml"/><Relationship Id="rId23" Type="http://schemas.openxmlformats.org/officeDocument/2006/relationships/tags" Target="../tags/tag129.xml"/><Relationship Id="rId22" Type="http://schemas.openxmlformats.org/officeDocument/2006/relationships/tags" Target="../tags/tag128.xml"/><Relationship Id="rId21" Type="http://schemas.openxmlformats.org/officeDocument/2006/relationships/tags" Target="../tags/tag127.xml"/><Relationship Id="rId20" Type="http://schemas.openxmlformats.org/officeDocument/2006/relationships/tags" Target="../tags/tag126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125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bg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36.xml"/><Relationship Id="rId6" Type="http://schemas.openxmlformats.org/officeDocument/2006/relationships/image" Target="../media/image6.emf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196.xml"/><Relationship Id="rId5" Type="http://schemas.openxmlformats.org/officeDocument/2006/relationships/image" Target="../media/image15.png"/><Relationship Id="rId4" Type="http://schemas.openxmlformats.org/officeDocument/2006/relationships/tags" Target="../tags/tag195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201.xml"/><Relationship Id="rId5" Type="http://schemas.openxmlformats.org/officeDocument/2006/relationships/image" Target="../media/image16.png"/><Relationship Id="rId4" Type="http://schemas.openxmlformats.org/officeDocument/2006/relationships/tags" Target="../tags/tag200.xml"/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206.xml"/><Relationship Id="rId5" Type="http://schemas.openxmlformats.org/officeDocument/2006/relationships/image" Target="../media/image17.png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1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2" Type="http://schemas.openxmlformats.org/officeDocument/2006/relationships/notesSlide" Target="../notesSlides/notesSlide2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156.xml"/><Relationship Id="rId2" Type="http://schemas.openxmlformats.org/officeDocument/2006/relationships/tags" Target="../tags/tag138.xml"/><Relationship Id="rId19" Type="http://schemas.openxmlformats.org/officeDocument/2006/relationships/tags" Target="../tags/tag155.xml"/><Relationship Id="rId18" Type="http://schemas.openxmlformats.org/officeDocument/2006/relationships/tags" Target="../tags/tag154.xml"/><Relationship Id="rId17" Type="http://schemas.openxmlformats.org/officeDocument/2006/relationships/tags" Target="../tags/tag153.xml"/><Relationship Id="rId16" Type="http://schemas.openxmlformats.org/officeDocument/2006/relationships/tags" Target="../tags/tag152.xml"/><Relationship Id="rId15" Type="http://schemas.openxmlformats.org/officeDocument/2006/relationships/tags" Target="../tags/tag151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3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161.xml"/><Relationship Id="rId7" Type="http://schemas.openxmlformats.org/officeDocument/2006/relationships/image" Target="../media/image8.emf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png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1" Type="http://schemas.openxmlformats.org/officeDocument/2006/relationships/notesSlide" Target="../notesSlides/notesSlide3.xml"/><Relationship Id="rId10" Type="http://schemas.openxmlformats.org/officeDocument/2006/relationships/vmlDrawing" Target="../drawings/vmlDrawing1.vml"/><Relationship Id="rId1" Type="http://schemas.openxmlformats.org/officeDocument/2006/relationships/tags" Target="../tags/tag15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166.xml"/><Relationship Id="rId5" Type="http://schemas.openxmlformats.org/officeDocument/2006/relationships/image" Target="../media/image9.png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171.xml"/><Relationship Id="rId5" Type="http://schemas.openxmlformats.org/officeDocument/2006/relationships/image" Target="../media/image10.png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176.xml"/><Relationship Id="rId5" Type="http://schemas.openxmlformats.org/officeDocument/2006/relationships/image" Target="../media/image11.png"/><Relationship Id="rId4" Type="http://schemas.openxmlformats.org/officeDocument/2006/relationships/tags" Target="../tags/tag175.xml"/><Relationship Id="rId3" Type="http://schemas.openxmlformats.org/officeDocument/2006/relationships/tags" Target="../tags/tag17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181.xml"/><Relationship Id="rId5" Type="http://schemas.openxmlformats.org/officeDocument/2006/relationships/image" Target="../media/image12.png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186.xml"/><Relationship Id="rId5" Type="http://schemas.openxmlformats.org/officeDocument/2006/relationships/image" Target="../media/image13.png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191.xml"/><Relationship Id="rId5" Type="http://schemas.openxmlformats.org/officeDocument/2006/relationships/image" Target="../media/image14.png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762317" y="2513012"/>
            <a:ext cx="1520190" cy="506730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/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5"/>
          <p:cNvSpPr txBox="1"/>
          <p:nvPr>
            <p:custDataLst>
              <p:tags r:id="rId2"/>
            </p:custDataLst>
          </p:nvPr>
        </p:nvSpPr>
        <p:spPr>
          <a:xfrm>
            <a:off x="762000" y="2512695"/>
            <a:ext cx="1520190" cy="58674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00000"/>
              </a:lnSpc>
            </a:pPr>
            <a:r>
              <a:rPr lang="en-US" altLang="zh-CN" sz="3200" b="1" spc="200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2021</a:t>
            </a:r>
            <a:endParaRPr lang="en-US" altLang="zh-CN" sz="3200" b="1" spc="200" dirty="0"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副标题 5" descr="7b0a20202020227461726765744d6f64756c65223a20226b6f6e6c696e65666f6e7473220a7d0a"/>
          <p:cNvSpPr>
            <a:spLocks noGrp="1"/>
          </p:cNvSpPr>
          <p:nvPr>
            <p:ph type="subTitle" idx="14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3200" b="1">
                <a:sym typeface="+mn-ea"/>
              </a:rPr>
              <a:t>（</a:t>
            </a:r>
            <a:r>
              <a:rPr lang="en-US" altLang="zh-CN" sz="3200" b="1">
                <a:sym typeface="+mn-ea"/>
              </a:rPr>
              <a:t>PC</a:t>
            </a:r>
            <a:r>
              <a:rPr lang="zh-CN" altLang="en-US" sz="3200" b="1">
                <a:sym typeface="+mn-ea"/>
              </a:rPr>
              <a:t>电脑端安装过程）</a:t>
            </a:r>
            <a:endParaRPr lang="zh-CN" altLang="en-US" sz="3200" b="1"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idx="13"/>
            <p:custDataLst>
              <p:tags r:id="rId4"/>
            </p:custDataLst>
          </p:nvPr>
        </p:nvSpPr>
        <p:spPr>
          <a:xfrm>
            <a:off x="556895" y="3019425"/>
            <a:ext cx="6042660" cy="970915"/>
          </a:xfrm>
        </p:spPr>
        <p:txBody>
          <a:bodyPr>
            <a:normAutofit fontScale="90000"/>
          </a:bodyPr>
          <a:lstStyle/>
          <a:p>
            <a:r>
              <a:rPr lang="zh-CN" altLang="en-US" b="1">
                <a:latin typeface="+mj-ea"/>
                <a:ea typeface="+mj-ea"/>
              </a:rPr>
              <a:t>智能业财收费系统</a:t>
            </a:r>
            <a:endParaRPr lang="zh-CN" altLang="en-US" b="1"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6895" y="1577340"/>
            <a:ext cx="2641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广汇物业</a:t>
            </a:r>
            <a:endParaRPr lang="zh-CN" altLang="en-US" sz="4800" b="1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411690" y="1515527"/>
            <a:ext cx="2304818" cy="14422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0650" y="527685"/>
            <a:ext cx="1659890" cy="110680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algn="ctr"/>
            <a:r>
              <a:rPr lang="zh-CN" altLang="en-US" sz="66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第三步</a:t>
            </a:r>
            <a:endParaRPr lang="zh-CN" altLang="en-US" sz="6600" b="1" spc="2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0650" y="196215"/>
            <a:ext cx="1659890" cy="338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/>
            <a:r>
              <a:rPr lang="en-US" altLang="zh-CN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PART ONE</a:t>
            </a:r>
            <a:endParaRPr lang="en-US" altLang="zh-CN" b="1" spc="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66700" y="1633220"/>
            <a:ext cx="136779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960245" y="276225"/>
            <a:ext cx="7421880" cy="88900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运行客户端以及设置参数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2444750"/>
            <a:ext cx="3840480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>
                <a:solidFill>
                  <a:schemeClr val="bg1"/>
                </a:solidFill>
              </a:rPr>
              <a:t>1.</a:t>
            </a:r>
            <a:r>
              <a:rPr lang="zh-CN" altLang="en-US" sz="3600">
                <a:solidFill>
                  <a:schemeClr val="bg1"/>
                </a:solidFill>
              </a:rPr>
              <a:t>更改完参数，</a:t>
            </a:r>
            <a:endParaRPr lang="zh-CN" altLang="en-US" sz="3600">
              <a:solidFill>
                <a:schemeClr val="bg1"/>
              </a:solidFill>
            </a:endParaRPr>
          </a:p>
          <a:p>
            <a:r>
              <a:rPr lang="zh-CN" altLang="en-US" sz="3600">
                <a:solidFill>
                  <a:schemeClr val="bg1"/>
                </a:solidFill>
              </a:rPr>
              <a:t>点击存储</a:t>
            </a:r>
            <a:endParaRPr lang="zh-CN" altLang="en-US" sz="3600">
              <a:solidFill>
                <a:schemeClr val="bg1"/>
              </a:solidFill>
            </a:endParaRPr>
          </a:p>
          <a:p>
            <a:r>
              <a:rPr lang="en-US" altLang="zh-CN" sz="3600">
                <a:solidFill>
                  <a:schemeClr val="bg1"/>
                </a:solidFill>
              </a:rPr>
              <a:t>2.</a:t>
            </a:r>
            <a:r>
              <a:rPr lang="zh-CN" altLang="en-US" sz="3600">
                <a:solidFill>
                  <a:schemeClr val="bg1"/>
                </a:solidFill>
              </a:rPr>
              <a:t>存储完，再点击</a:t>
            </a:r>
            <a:endParaRPr lang="zh-CN" altLang="en-US" sz="3600">
              <a:solidFill>
                <a:schemeClr val="bg1"/>
              </a:solidFill>
            </a:endParaRPr>
          </a:p>
          <a:p>
            <a:r>
              <a:rPr lang="zh-CN" altLang="en-US" sz="3600">
                <a:solidFill>
                  <a:schemeClr val="bg1"/>
                </a:solidFill>
              </a:rPr>
              <a:t>设为开机自动启动</a:t>
            </a:r>
            <a:endParaRPr lang="zh-CN" altLang="en-US" sz="3600">
              <a:solidFill>
                <a:schemeClr val="bg1"/>
              </a:solidFill>
            </a:endParaRPr>
          </a:p>
          <a:p>
            <a:r>
              <a:rPr lang="en-US" altLang="zh-CN" sz="3600">
                <a:solidFill>
                  <a:schemeClr val="bg1"/>
                </a:solidFill>
              </a:rPr>
              <a:t>3.</a:t>
            </a:r>
            <a:r>
              <a:rPr lang="zh-CN" altLang="en-US" sz="3600">
                <a:solidFill>
                  <a:schemeClr val="bg1"/>
                </a:solidFill>
              </a:rPr>
              <a:t>最后点击一下</a:t>
            </a:r>
            <a:endParaRPr lang="zh-CN" altLang="en-US" sz="3600">
              <a:solidFill>
                <a:schemeClr val="bg1"/>
              </a:solidFill>
            </a:endParaRPr>
          </a:p>
          <a:p>
            <a:r>
              <a:rPr lang="zh-CN" altLang="en-US" sz="3600">
                <a:solidFill>
                  <a:schemeClr val="bg1"/>
                </a:solidFill>
              </a:rPr>
              <a:t>打印修复</a:t>
            </a:r>
            <a:endParaRPr lang="zh-CN" altLang="en-US" sz="360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6235" y="1390015"/>
            <a:ext cx="6277610" cy="479615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0650" y="527685"/>
            <a:ext cx="1659890" cy="110680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algn="ctr"/>
            <a:r>
              <a:rPr lang="zh-CN" altLang="en-US" sz="66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第四步</a:t>
            </a:r>
            <a:endParaRPr lang="zh-CN" altLang="en-US" sz="6600" b="1" spc="2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0650" y="196215"/>
            <a:ext cx="1659890" cy="338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/>
            <a:r>
              <a:rPr lang="en-US" altLang="zh-CN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PART ONE</a:t>
            </a:r>
            <a:endParaRPr lang="en-US" altLang="zh-CN" b="1" spc="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66700" y="1633220"/>
            <a:ext cx="136779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960245" y="276225"/>
            <a:ext cx="6324600" cy="8890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安装完成，启动客户端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3106420"/>
            <a:ext cx="2468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3600">
                <a:solidFill>
                  <a:schemeClr val="bg1"/>
                </a:solidFill>
              </a:rPr>
              <a:t>启动客户端</a:t>
            </a:r>
            <a:endParaRPr lang="zh-CN" sz="3600">
              <a:solidFill>
                <a:schemeClr val="bg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7520" y="2065655"/>
            <a:ext cx="7427595" cy="317944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0650" y="527685"/>
            <a:ext cx="1659890" cy="110680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algn="ctr"/>
            <a:r>
              <a:rPr lang="zh-CN" altLang="en-US" sz="66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第四步</a:t>
            </a:r>
            <a:endParaRPr lang="zh-CN" altLang="en-US" sz="6600" b="1" spc="2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0650" y="196215"/>
            <a:ext cx="1659890" cy="338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/>
            <a:r>
              <a:rPr lang="en-US" altLang="zh-CN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PART ONE</a:t>
            </a:r>
            <a:endParaRPr lang="en-US" altLang="zh-CN" b="1" spc="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66700" y="1633220"/>
            <a:ext cx="136779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960245" y="276225"/>
            <a:ext cx="6324600" cy="8890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安装完成，启动客户端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0650" y="2653665"/>
            <a:ext cx="4754880" cy="28613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3600">
                <a:solidFill>
                  <a:schemeClr val="bg1"/>
                </a:solidFill>
              </a:rPr>
              <a:t>电脑右下角任务栏里面</a:t>
            </a:r>
            <a:endParaRPr lang="zh-CN" sz="3600">
              <a:solidFill>
                <a:schemeClr val="bg1"/>
              </a:solidFill>
            </a:endParaRPr>
          </a:p>
          <a:p>
            <a:r>
              <a:rPr lang="zh-CN" sz="3600">
                <a:solidFill>
                  <a:schemeClr val="bg1"/>
                </a:solidFill>
              </a:rPr>
              <a:t>有这个图标，</a:t>
            </a:r>
            <a:endParaRPr lang="zh-CN" sz="3600">
              <a:solidFill>
                <a:schemeClr val="bg1"/>
              </a:solidFill>
            </a:endParaRPr>
          </a:p>
          <a:p>
            <a:r>
              <a:rPr lang="zh-CN" sz="3600">
                <a:solidFill>
                  <a:schemeClr val="bg1"/>
                </a:solidFill>
              </a:rPr>
              <a:t>说明客户端启动成功</a:t>
            </a:r>
            <a:endParaRPr lang="zh-CN" sz="3600">
              <a:solidFill>
                <a:schemeClr val="bg1"/>
              </a:solidFill>
            </a:endParaRPr>
          </a:p>
          <a:p>
            <a:r>
              <a:rPr lang="zh-CN" sz="3600">
                <a:solidFill>
                  <a:schemeClr val="bg1"/>
                </a:solidFill>
              </a:rPr>
              <a:t>并且在运行</a:t>
            </a:r>
            <a:endParaRPr lang="zh-CN" sz="3600">
              <a:solidFill>
                <a:schemeClr val="bg1"/>
              </a:solidFill>
            </a:endParaRPr>
          </a:p>
          <a:p>
            <a:endParaRPr lang="zh-CN" sz="360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0335" y="1832610"/>
            <a:ext cx="4605020" cy="454723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13"/>
            <p:custDataLst>
              <p:tags r:id="rId1"/>
            </p:custDataLst>
          </p:nvPr>
        </p:nvSpPr>
        <p:spPr>
          <a:xfrm>
            <a:off x="780415" y="2753043"/>
            <a:ext cx="4825365" cy="1351915"/>
          </a:xfrm>
        </p:spPr>
        <p:txBody>
          <a:bodyPr/>
          <a:lstStyle/>
          <a:p>
            <a:r>
              <a:rPr lang="zh-CN" altLang="en-US"/>
              <a:t>谢谢观看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文本框 76"/>
          <p:cNvSpPr txBox="1"/>
          <p:nvPr>
            <p:custDataLst>
              <p:tags r:id="rId1"/>
            </p:custDataLst>
          </p:nvPr>
        </p:nvSpPr>
        <p:spPr bwMode="auto">
          <a:xfrm>
            <a:off x="5696373" y="422614"/>
            <a:ext cx="4770650" cy="119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spc="2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打开压缩安装包</a:t>
            </a:r>
            <a:endParaRPr lang="zh-CN" altLang="en-US" sz="2800" b="1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任意多边形 4"/>
          <p:cNvSpPr/>
          <p:nvPr>
            <p:custDataLst>
              <p:tags r:id="rId2"/>
            </p:custDataLst>
          </p:nvPr>
        </p:nvSpPr>
        <p:spPr bwMode="auto">
          <a:xfrm>
            <a:off x="3642678" y="703295"/>
            <a:ext cx="139877" cy="62991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0"/>
              </a:cxn>
              <a:cxn ang="0">
                <a:pos x="185" y="2"/>
              </a:cxn>
              <a:cxn ang="0">
                <a:pos x="186" y="7"/>
              </a:cxn>
              <a:cxn ang="0">
                <a:pos x="185" y="13"/>
              </a:cxn>
              <a:cxn ang="0">
                <a:pos x="179" y="15"/>
              </a:cxn>
              <a:cxn ang="0">
                <a:pos x="114" y="15"/>
              </a:cxn>
              <a:cxn ang="0">
                <a:pos x="114" y="935"/>
              </a:cxn>
              <a:cxn ang="0">
                <a:pos x="179" y="935"/>
              </a:cxn>
              <a:cxn ang="0">
                <a:pos x="183" y="936"/>
              </a:cxn>
              <a:cxn ang="0">
                <a:pos x="185" y="943"/>
              </a:cxn>
              <a:cxn ang="0">
                <a:pos x="179" y="953"/>
              </a:cxn>
              <a:cxn ang="0">
                <a:pos x="0" y="953"/>
              </a:cxn>
              <a:cxn ang="0">
                <a:pos x="0" y="0"/>
              </a:cxn>
            </a:cxnLst>
            <a:rect l="0" t="0" r="r" b="b"/>
            <a:pathLst>
              <a:path w="186" h="953">
                <a:moveTo>
                  <a:pt x="0" y="0"/>
                </a:moveTo>
                <a:cubicBezTo>
                  <a:pt x="179" y="0"/>
                  <a:pt x="179" y="0"/>
                  <a:pt x="179" y="0"/>
                </a:cubicBezTo>
                <a:cubicBezTo>
                  <a:pt x="182" y="0"/>
                  <a:pt x="183" y="1"/>
                  <a:pt x="185" y="2"/>
                </a:cubicBezTo>
                <a:cubicBezTo>
                  <a:pt x="186" y="3"/>
                  <a:pt x="186" y="5"/>
                  <a:pt x="186" y="7"/>
                </a:cubicBezTo>
                <a:cubicBezTo>
                  <a:pt x="186" y="10"/>
                  <a:pt x="186" y="12"/>
                  <a:pt x="185" y="13"/>
                </a:cubicBezTo>
                <a:cubicBezTo>
                  <a:pt x="183" y="15"/>
                  <a:pt x="182" y="15"/>
                  <a:pt x="179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935"/>
                  <a:pt x="114" y="935"/>
                  <a:pt x="114" y="935"/>
                </a:cubicBezTo>
                <a:cubicBezTo>
                  <a:pt x="179" y="935"/>
                  <a:pt x="179" y="935"/>
                  <a:pt x="179" y="935"/>
                </a:cubicBezTo>
                <a:cubicBezTo>
                  <a:pt x="183" y="936"/>
                  <a:pt x="183" y="936"/>
                  <a:pt x="183" y="936"/>
                </a:cubicBezTo>
                <a:cubicBezTo>
                  <a:pt x="184" y="938"/>
                  <a:pt x="185" y="940"/>
                  <a:pt x="185" y="943"/>
                </a:cubicBezTo>
                <a:cubicBezTo>
                  <a:pt x="185" y="947"/>
                  <a:pt x="183" y="950"/>
                  <a:pt x="179" y="953"/>
                </a:cubicBezTo>
                <a:cubicBezTo>
                  <a:pt x="0" y="953"/>
                  <a:pt x="0" y="953"/>
                  <a:pt x="0" y="95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wrap="square" anchor="ctr">
            <a:normAutofit/>
          </a:bodyPr>
          <a:lstStyle/>
          <a:p>
            <a:pPr algn="ctr" fontAlgn="auto">
              <a:lnSpc>
                <a:spcPct val="120000"/>
              </a:lnSpc>
            </a:pPr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任意多边形 12"/>
          <p:cNvSpPr/>
          <p:nvPr>
            <p:custDataLst>
              <p:tags r:id="rId3"/>
            </p:custDataLst>
          </p:nvPr>
        </p:nvSpPr>
        <p:spPr bwMode="auto">
          <a:xfrm>
            <a:off x="5280447" y="703295"/>
            <a:ext cx="142656" cy="629911"/>
          </a:xfrm>
          <a:custGeom>
            <a:avLst/>
            <a:gdLst/>
            <a:ahLst/>
            <a:cxnLst>
              <a:cxn ang="0">
                <a:pos x="77" y="15"/>
              </a:cxn>
              <a:cxn ang="0">
                <a:pos x="8" y="15"/>
              </a:cxn>
              <a:cxn ang="0">
                <a:pos x="4" y="8"/>
              </a:cxn>
              <a:cxn ang="0">
                <a:pos x="8" y="0"/>
              </a:cxn>
              <a:cxn ang="0">
                <a:pos x="190" y="0"/>
              </a:cxn>
              <a:cxn ang="0">
                <a:pos x="190" y="953"/>
              </a:cxn>
              <a:cxn ang="0">
                <a:pos x="8" y="953"/>
              </a:cxn>
              <a:cxn ang="0">
                <a:pos x="2" y="950"/>
              </a:cxn>
              <a:cxn ang="0">
                <a:pos x="0" y="944"/>
              </a:cxn>
              <a:cxn ang="0">
                <a:pos x="2" y="937"/>
              </a:cxn>
              <a:cxn ang="0">
                <a:pos x="8" y="935"/>
              </a:cxn>
              <a:cxn ang="0">
                <a:pos x="77" y="935"/>
              </a:cxn>
              <a:cxn ang="0">
                <a:pos x="77" y="15"/>
              </a:cxn>
            </a:cxnLst>
            <a:rect l="0" t="0" r="r" b="b"/>
            <a:pathLst>
              <a:path w="190" h="953">
                <a:moveTo>
                  <a:pt x="77" y="15"/>
                </a:moveTo>
                <a:cubicBezTo>
                  <a:pt x="8" y="15"/>
                  <a:pt x="8" y="15"/>
                  <a:pt x="8" y="15"/>
                </a:cubicBezTo>
                <a:cubicBezTo>
                  <a:pt x="6" y="13"/>
                  <a:pt x="4" y="10"/>
                  <a:pt x="4" y="8"/>
                </a:cubicBezTo>
                <a:cubicBezTo>
                  <a:pt x="4" y="5"/>
                  <a:pt x="6" y="2"/>
                  <a:pt x="8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953"/>
                  <a:pt x="190" y="953"/>
                  <a:pt x="190" y="953"/>
                </a:cubicBezTo>
                <a:cubicBezTo>
                  <a:pt x="8" y="953"/>
                  <a:pt x="8" y="953"/>
                  <a:pt x="8" y="953"/>
                </a:cubicBezTo>
                <a:cubicBezTo>
                  <a:pt x="6" y="953"/>
                  <a:pt x="4" y="952"/>
                  <a:pt x="2" y="950"/>
                </a:cubicBezTo>
                <a:cubicBezTo>
                  <a:pt x="1" y="949"/>
                  <a:pt x="0" y="947"/>
                  <a:pt x="0" y="944"/>
                </a:cubicBezTo>
                <a:cubicBezTo>
                  <a:pt x="0" y="941"/>
                  <a:pt x="1" y="939"/>
                  <a:pt x="2" y="937"/>
                </a:cubicBezTo>
                <a:cubicBezTo>
                  <a:pt x="4" y="935"/>
                  <a:pt x="6" y="935"/>
                  <a:pt x="8" y="935"/>
                </a:cubicBezTo>
                <a:cubicBezTo>
                  <a:pt x="77" y="935"/>
                  <a:pt x="77" y="935"/>
                  <a:pt x="77" y="935"/>
                </a:cubicBezTo>
                <a:lnTo>
                  <a:pt x="77" y="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wrap="square" anchor="ctr">
            <a:normAutofit/>
          </a:bodyPr>
          <a:lstStyle/>
          <a:p>
            <a:pPr algn="ctr" fontAlgn="auto">
              <a:lnSpc>
                <a:spcPct val="120000"/>
              </a:lnSpc>
            </a:pPr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3783330" y="758825"/>
            <a:ext cx="1497965" cy="5187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>
            <a:noAutofit/>
          </a:bodyPr>
          <a:lstStyle/>
          <a:p>
            <a:pPr lvl="0" algn="ctr" fontAlgn="auto">
              <a:lnSpc>
                <a:spcPct val="120000"/>
              </a:lnSpc>
              <a:buClr>
                <a:prstClr val="white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第一步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文本框 80"/>
          <p:cNvSpPr txBox="1"/>
          <p:nvPr>
            <p:custDataLst>
              <p:tags r:id="rId5"/>
            </p:custDataLst>
          </p:nvPr>
        </p:nvSpPr>
        <p:spPr bwMode="auto">
          <a:xfrm>
            <a:off x="5696373" y="1948296"/>
            <a:ext cx="4770650" cy="119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spc="2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压缩安装包教程</a:t>
            </a:r>
            <a:endParaRPr lang="zh-CN" altLang="en-US" sz="2800" b="1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任意多边形 17"/>
          <p:cNvSpPr/>
          <p:nvPr>
            <p:custDataLst>
              <p:tags r:id="rId6"/>
            </p:custDataLst>
          </p:nvPr>
        </p:nvSpPr>
        <p:spPr bwMode="auto">
          <a:xfrm>
            <a:off x="3642678" y="2228977"/>
            <a:ext cx="139877" cy="62991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0"/>
              </a:cxn>
              <a:cxn ang="0">
                <a:pos x="185" y="2"/>
              </a:cxn>
              <a:cxn ang="0">
                <a:pos x="186" y="7"/>
              </a:cxn>
              <a:cxn ang="0">
                <a:pos x="185" y="13"/>
              </a:cxn>
              <a:cxn ang="0">
                <a:pos x="179" y="15"/>
              </a:cxn>
              <a:cxn ang="0">
                <a:pos x="114" y="15"/>
              </a:cxn>
              <a:cxn ang="0">
                <a:pos x="114" y="935"/>
              </a:cxn>
              <a:cxn ang="0">
                <a:pos x="179" y="935"/>
              </a:cxn>
              <a:cxn ang="0">
                <a:pos x="183" y="936"/>
              </a:cxn>
              <a:cxn ang="0">
                <a:pos x="185" y="943"/>
              </a:cxn>
              <a:cxn ang="0">
                <a:pos x="179" y="953"/>
              </a:cxn>
              <a:cxn ang="0">
                <a:pos x="0" y="953"/>
              </a:cxn>
              <a:cxn ang="0">
                <a:pos x="0" y="0"/>
              </a:cxn>
            </a:cxnLst>
            <a:rect l="0" t="0" r="r" b="b"/>
            <a:pathLst>
              <a:path w="186" h="953">
                <a:moveTo>
                  <a:pt x="0" y="0"/>
                </a:moveTo>
                <a:cubicBezTo>
                  <a:pt x="179" y="0"/>
                  <a:pt x="179" y="0"/>
                  <a:pt x="179" y="0"/>
                </a:cubicBezTo>
                <a:cubicBezTo>
                  <a:pt x="182" y="0"/>
                  <a:pt x="183" y="1"/>
                  <a:pt x="185" y="2"/>
                </a:cubicBezTo>
                <a:cubicBezTo>
                  <a:pt x="186" y="3"/>
                  <a:pt x="186" y="5"/>
                  <a:pt x="186" y="7"/>
                </a:cubicBezTo>
                <a:cubicBezTo>
                  <a:pt x="186" y="10"/>
                  <a:pt x="186" y="12"/>
                  <a:pt x="185" y="13"/>
                </a:cubicBezTo>
                <a:cubicBezTo>
                  <a:pt x="183" y="15"/>
                  <a:pt x="182" y="15"/>
                  <a:pt x="179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935"/>
                  <a:pt x="114" y="935"/>
                  <a:pt x="114" y="935"/>
                </a:cubicBezTo>
                <a:cubicBezTo>
                  <a:pt x="179" y="935"/>
                  <a:pt x="179" y="935"/>
                  <a:pt x="179" y="935"/>
                </a:cubicBezTo>
                <a:cubicBezTo>
                  <a:pt x="183" y="936"/>
                  <a:pt x="183" y="936"/>
                  <a:pt x="183" y="936"/>
                </a:cubicBezTo>
                <a:cubicBezTo>
                  <a:pt x="184" y="938"/>
                  <a:pt x="185" y="940"/>
                  <a:pt x="185" y="943"/>
                </a:cubicBezTo>
                <a:cubicBezTo>
                  <a:pt x="185" y="947"/>
                  <a:pt x="183" y="950"/>
                  <a:pt x="179" y="953"/>
                </a:cubicBezTo>
                <a:cubicBezTo>
                  <a:pt x="0" y="953"/>
                  <a:pt x="0" y="953"/>
                  <a:pt x="0" y="95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wrap="square" anchor="ctr">
            <a:normAutofit/>
          </a:bodyPr>
          <a:lstStyle/>
          <a:p>
            <a:pPr algn="ctr" fontAlgn="auto">
              <a:lnSpc>
                <a:spcPct val="120000"/>
              </a:lnSpc>
            </a:pPr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20"/>
          <p:cNvSpPr/>
          <p:nvPr>
            <p:custDataLst>
              <p:tags r:id="rId7"/>
            </p:custDataLst>
          </p:nvPr>
        </p:nvSpPr>
        <p:spPr bwMode="auto">
          <a:xfrm>
            <a:off x="5280447" y="2228977"/>
            <a:ext cx="142656" cy="629911"/>
          </a:xfrm>
          <a:custGeom>
            <a:avLst/>
            <a:gdLst/>
            <a:ahLst/>
            <a:cxnLst>
              <a:cxn ang="0">
                <a:pos x="77" y="15"/>
              </a:cxn>
              <a:cxn ang="0">
                <a:pos x="8" y="15"/>
              </a:cxn>
              <a:cxn ang="0">
                <a:pos x="4" y="8"/>
              </a:cxn>
              <a:cxn ang="0">
                <a:pos x="8" y="0"/>
              </a:cxn>
              <a:cxn ang="0">
                <a:pos x="190" y="0"/>
              </a:cxn>
              <a:cxn ang="0">
                <a:pos x="190" y="953"/>
              </a:cxn>
              <a:cxn ang="0">
                <a:pos x="8" y="953"/>
              </a:cxn>
              <a:cxn ang="0">
                <a:pos x="2" y="950"/>
              </a:cxn>
              <a:cxn ang="0">
                <a:pos x="0" y="944"/>
              </a:cxn>
              <a:cxn ang="0">
                <a:pos x="2" y="937"/>
              </a:cxn>
              <a:cxn ang="0">
                <a:pos x="8" y="935"/>
              </a:cxn>
              <a:cxn ang="0">
                <a:pos x="77" y="935"/>
              </a:cxn>
              <a:cxn ang="0">
                <a:pos x="77" y="15"/>
              </a:cxn>
            </a:cxnLst>
            <a:rect l="0" t="0" r="r" b="b"/>
            <a:pathLst>
              <a:path w="190" h="953">
                <a:moveTo>
                  <a:pt x="77" y="15"/>
                </a:moveTo>
                <a:cubicBezTo>
                  <a:pt x="8" y="15"/>
                  <a:pt x="8" y="15"/>
                  <a:pt x="8" y="15"/>
                </a:cubicBezTo>
                <a:cubicBezTo>
                  <a:pt x="6" y="13"/>
                  <a:pt x="4" y="10"/>
                  <a:pt x="4" y="8"/>
                </a:cubicBezTo>
                <a:cubicBezTo>
                  <a:pt x="4" y="5"/>
                  <a:pt x="6" y="2"/>
                  <a:pt x="8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953"/>
                  <a:pt x="190" y="953"/>
                  <a:pt x="190" y="953"/>
                </a:cubicBezTo>
                <a:cubicBezTo>
                  <a:pt x="8" y="953"/>
                  <a:pt x="8" y="953"/>
                  <a:pt x="8" y="953"/>
                </a:cubicBezTo>
                <a:cubicBezTo>
                  <a:pt x="6" y="953"/>
                  <a:pt x="4" y="952"/>
                  <a:pt x="2" y="950"/>
                </a:cubicBezTo>
                <a:cubicBezTo>
                  <a:pt x="1" y="949"/>
                  <a:pt x="0" y="947"/>
                  <a:pt x="0" y="944"/>
                </a:cubicBezTo>
                <a:cubicBezTo>
                  <a:pt x="0" y="941"/>
                  <a:pt x="1" y="939"/>
                  <a:pt x="2" y="937"/>
                </a:cubicBezTo>
                <a:cubicBezTo>
                  <a:pt x="4" y="935"/>
                  <a:pt x="6" y="935"/>
                  <a:pt x="8" y="935"/>
                </a:cubicBezTo>
                <a:cubicBezTo>
                  <a:pt x="77" y="935"/>
                  <a:pt x="77" y="935"/>
                  <a:pt x="77" y="935"/>
                </a:cubicBezTo>
                <a:lnTo>
                  <a:pt x="77" y="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wrap="square" anchor="ctr">
            <a:normAutofit/>
          </a:bodyPr>
          <a:lstStyle/>
          <a:p>
            <a:pPr algn="ctr" fontAlgn="auto">
              <a:lnSpc>
                <a:spcPct val="120000"/>
              </a:lnSpc>
            </a:pPr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3783965" y="2284730"/>
            <a:ext cx="1497330" cy="5187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>
            <a:noAutofit/>
          </a:bodyPr>
          <a:lstStyle/>
          <a:p>
            <a:pPr lvl="0" algn="ctr" fontAlgn="auto">
              <a:lnSpc>
                <a:spcPct val="120000"/>
              </a:lnSpc>
              <a:buClr>
                <a:prstClr val="white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第二步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5" name="文本框 84"/>
          <p:cNvSpPr txBox="1"/>
          <p:nvPr>
            <p:custDataLst>
              <p:tags r:id="rId9"/>
            </p:custDataLst>
          </p:nvPr>
        </p:nvSpPr>
        <p:spPr bwMode="auto">
          <a:xfrm>
            <a:off x="5696373" y="3473977"/>
            <a:ext cx="4770650" cy="119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spc="2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运行客户端以及设置参数</a:t>
            </a:r>
            <a:endParaRPr lang="zh-CN" altLang="en-US" sz="2800" b="1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24"/>
          <p:cNvSpPr/>
          <p:nvPr>
            <p:custDataLst>
              <p:tags r:id="rId10"/>
            </p:custDataLst>
          </p:nvPr>
        </p:nvSpPr>
        <p:spPr bwMode="auto">
          <a:xfrm>
            <a:off x="3642678" y="3754658"/>
            <a:ext cx="139877" cy="62991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0"/>
              </a:cxn>
              <a:cxn ang="0">
                <a:pos x="185" y="2"/>
              </a:cxn>
              <a:cxn ang="0">
                <a:pos x="186" y="7"/>
              </a:cxn>
              <a:cxn ang="0">
                <a:pos x="185" y="13"/>
              </a:cxn>
              <a:cxn ang="0">
                <a:pos x="179" y="15"/>
              </a:cxn>
              <a:cxn ang="0">
                <a:pos x="114" y="15"/>
              </a:cxn>
              <a:cxn ang="0">
                <a:pos x="114" y="935"/>
              </a:cxn>
              <a:cxn ang="0">
                <a:pos x="179" y="935"/>
              </a:cxn>
              <a:cxn ang="0">
                <a:pos x="183" y="936"/>
              </a:cxn>
              <a:cxn ang="0">
                <a:pos x="185" y="943"/>
              </a:cxn>
              <a:cxn ang="0">
                <a:pos x="179" y="953"/>
              </a:cxn>
              <a:cxn ang="0">
                <a:pos x="0" y="953"/>
              </a:cxn>
              <a:cxn ang="0">
                <a:pos x="0" y="0"/>
              </a:cxn>
            </a:cxnLst>
            <a:rect l="0" t="0" r="r" b="b"/>
            <a:pathLst>
              <a:path w="186" h="953">
                <a:moveTo>
                  <a:pt x="0" y="0"/>
                </a:moveTo>
                <a:cubicBezTo>
                  <a:pt x="179" y="0"/>
                  <a:pt x="179" y="0"/>
                  <a:pt x="179" y="0"/>
                </a:cubicBezTo>
                <a:cubicBezTo>
                  <a:pt x="182" y="0"/>
                  <a:pt x="183" y="1"/>
                  <a:pt x="185" y="2"/>
                </a:cubicBezTo>
                <a:cubicBezTo>
                  <a:pt x="186" y="3"/>
                  <a:pt x="186" y="5"/>
                  <a:pt x="186" y="7"/>
                </a:cubicBezTo>
                <a:cubicBezTo>
                  <a:pt x="186" y="10"/>
                  <a:pt x="186" y="12"/>
                  <a:pt x="185" y="13"/>
                </a:cubicBezTo>
                <a:cubicBezTo>
                  <a:pt x="183" y="15"/>
                  <a:pt x="182" y="15"/>
                  <a:pt x="179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935"/>
                  <a:pt x="114" y="935"/>
                  <a:pt x="114" y="935"/>
                </a:cubicBezTo>
                <a:cubicBezTo>
                  <a:pt x="179" y="935"/>
                  <a:pt x="179" y="935"/>
                  <a:pt x="179" y="935"/>
                </a:cubicBezTo>
                <a:cubicBezTo>
                  <a:pt x="183" y="936"/>
                  <a:pt x="183" y="936"/>
                  <a:pt x="183" y="936"/>
                </a:cubicBezTo>
                <a:cubicBezTo>
                  <a:pt x="184" y="938"/>
                  <a:pt x="185" y="940"/>
                  <a:pt x="185" y="943"/>
                </a:cubicBezTo>
                <a:cubicBezTo>
                  <a:pt x="185" y="947"/>
                  <a:pt x="183" y="950"/>
                  <a:pt x="179" y="953"/>
                </a:cubicBezTo>
                <a:cubicBezTo>
                  <a:pt x="0" y="953"/>
                  <a:pt x="0" y="953"/>
                  <a:pt x="0" y="95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wrap="square" anchor="ctr">
            <a:normAutofit/>
          </a:bodyPr>
          <a:lstStyle/>
          <a:p>
            <a:pPr algn="ctr" fontAlgn="auto">
              <a:lnSpc>
                <a:spcPct val="120000"/>
              </a:lnSpc>
            </a:pPr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25"/>
          <p:cNvSpPr/>
          <p:nvPr>
            <p:custDataLst>
              <p:tags r:id="rId11"/>
            </p:custDataLst>
          </p:nvPr>
        </p:nvSpPr>
        <p:spPr bwMode="auto">
          <a:xfrm>
            <a:off x="5280447" y="3754658"/>
            <a:ext cx="142656" cy="629911"/>
          </a:xfrm>
          <a:custGeom>
            <a:avLst/>
            <a:gdLst/>
            <a:ahLst/>
            <a:cxnLst>
              <a:cxn ang="0">
                <a:pos x="77" y="15"/>
              </a:cxn>
              <a:cxn ang="0">
                <a:pos x="8" y="15"/>
              </a:cxn>
              <a:cxn ang="0">
                <a:pos x="4" y="8"/>
              </a:cxn>
              <a:cxn ang="0">
                <a:pos x="8" y="0"/>
              </a:cxn>
              <a:cxn ang="0">
                <a:pos x="190" y="0"/>
              </a:cxn>
              <a:cxn ang="0">
                <a:pos x="190" y="953"/>
              </a:cxn>
              <a:cxn ang="0">
                <a:pos x="8" y="953"/>
              </a:cxn>
              <a:cxn ang="0">
                <a:pos x="2" y="950"/>
              </a:cxn>
              <a:cxn ang="0">
                <a:pos x="0" y="944"/>
              </a:cxn>
              <a:cxn ang="0">
                <a:pos x="2" y="937"/>
              </a:cxn>
              <a:cxn ang="0">
                <a:pos x="8" y="935"/>
              </a:cxn>
              <a:cxn ang="0">
                <a:pos x="77" y="935"/>
              </a:cxn>
              <a:cxn ang="0">
                <a:pos x="77" y="15"/>
              </a:cxn>
            </a:cxnLst>
            <a:rect l="0" t="0" r="r" b="b"/>
            <a:pathLst>
              <a:path w="190" h="953">
                <a:moveTo>
                  <a:pt x="77" y="15"/>
                </a:moveTo>
                <a:cubicBezTo>
                  <a:pt x="8" y="15"/>
                  <a:pt x="8" y="15"/>
                  <a:pt x="8" y="15"/>
                </a:cubicBezTo>
                <a:cubicBezTo>
                  <a:pt x="6" y="13"/>
                  <a:pt x="4" y="10"/>
                  <a:pt x="4" y="8"/>
                </a:cubicBezTo>
                <a:cubicBezTo>
                  <a:pt x="4" y="5"/>
                  <a:pt x="6" y="2"/>
                  <a:pt x="8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953"/>
                  <a:pt x="190" y="953"/>
                  <a:pt x="190" y="953"/>
                </a:cubicBezTo>
                <a:cubicBezTo>
                  <a:pt x="8" y="953"/>
                  <a:pt x="8" y="953"/>
                  <a:pt x="8" y="953"/>
                </a:cubicBezTo>
                <a:cubicBezTo>
                  <a:pt x="6" y="953"/>
                  <a:pt x="4" y="952"/>
                  <a:pt x="2" y="950"/>
                </a:cubicBezTo>
                <a:cubicBezTo>
                  <a:pt x="1" y="949"/>
                  <a:pt x="0" y="947"/>
                  <a:pt x="0" y="944"/>
                </a:cubicBezTo>
                <a:cubicBezTo>
                  <a:pt x="0" y="941"/>
                  <a:pt x="1" y="939"/>
                  <a:pt x="2" y="937"/>
                </a:cubicBezTo>
                <a:cubicBezTo>
                  <a:pt x="4" y="935"/>
                  <a:pt x="6" y="935"/>
                  <a:pt x="8" y="935"/>
                </a:cubicBezTo>
                <a:cubicBezTo>
                  <a:pt x="77" y="935"/>
                  <a:pt x="77" y="935"/>
                  <a:pt x="77" y="935"/>
                </a:cubicBezTo>
                <a:lnTo>
                  <a:pt x="77" y="15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wrap="square" anchor="ctr">
            <a:normAutofit/>
          </a:bodyPr>
          <a:lstStyle/>
          <a:p>
            <a:pPr algn="ctr" fontAlgn="auto">
              <a:lnSpc>
                <a:spcPct val="120000"/>
              </a:lnSpc>
            </a:pPr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2"/>
            </p:custDataLst>
          </p:nvPr>
        </p:nvSpPr>
        <p:spPr>
          <a:xfrm>
            <a:off x="3800475" y="3810635"/>
            <a:ext cx="1480185" cy="5187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>
            <a:noAutofit/>
          </a:bodyPr>
          <a:lstStyle/>
          <a:p>
            <a:pPr lvl="0" algn="ctr" fontAlgn="auto">
              <a:lnSpc>
                <a:spcPct val="120000"/>
              </a:lnSpc>
              <a:buClr>
                <a:prstClr val="white"/>
              </a:buClr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第三步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9" name="文本框 88"/>
          <p:cNvSpPr txBox="1"/>
          <p:nvPr>
            <p:custDataLst>
              <p:tags r:id="rId13"/>
            </p:custDataLst>
          </p:nvPr>
        </p:nvSpPr>
        <p:spPr bwMode="auto">
          <a:xfrm>
            <a:off x="5696373" y="4999659"/>
            <a:ext cx="4770650" cy="1191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spc="20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安装完成，启动客户端</a:t>
            </a:r>
            <a:endParaRPr lang="zh-CN" altLang="en-US" sz="2800" b="1" spc="200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30"/>
          <p:cNvSpPr/>
          <p:nvPr>
            <p:custDataLst>
              <p:tags r:id="rId14"/>
            </p:custDataLst>
          </p:nvPr>
        </p:nvSpPr>
        <p:spPr bwMode="auto">
          <a:xfrm>
            <a:off x="3642678" y="5280340"/>
            <a:ext cx="139877" cy="62991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9" y="0"/>
              </a:cxn>
              <a:cxn ang="0">
                <a:pos x="185" y="2"/>
              </a:cxn>
              <a:cxn ang="0">
                <a:pos x="186" y="7"/>
              </a:cxn>
              <a:cxn ang="0">
                <a:pos x="185" y="13"/>
              </a:cxn>
              <a:cxn ang="0">
                <a:pos x="179" y="15"/>
              </a:cxn>
              <a:cxn ang="0">
                <a:pos x="114" y="15"/>
              </a:cxn>
              <a:cxn ang="0">
                <a:pos x="114" y="935"/>
              </a:cxn>
              <a:cxn ang="0">
                <a:pos x="179" y="935"/>
              </a:cxn>
              <a:cxn ang="0">
                <a:pos x="183" y="936"/>
              </a:cxn>
              <a:cxn ang="0">
                <a:pos x="185" y="943"/>
              </a:cxn>
              <a:cxn ang="0">
                <a:pos x="179" y="953"/>
              </a:cxn>
              <a:cxn ang="0">
                <a:pos x="0" y="953"/>
              </a:cxn>
              <a:cxn ang="0">
                <a:pos x="0" y="0"/>
              </a:cxn>
            </a:cxnLst>
            <a:rect l="0" t="0" r="r" b="b"/>
            <a:pathLst>
              <a:path w="186" h="953">
                <a:moveTo>
                  <a:pt x="0" y="0"/>
                </a:moveTo>
                <a:cubicBezTo>
                  <a:pt x="179" y="0"/>
                  <a:pt x="179" y="0"/>
                  <a:pt x="179" y="0"/>
                </a:cubicBezTo>
                <a:cubicBezTo>
                  <a:pt x="182" y="0"/>
                  <a:pt x="183" y="1"/>
                  <a:pt x="185" y="2"/>
                </a:cubicBezTo>
                <a:cubicBezTo>
                  <a:pt x="186" y="3"/>
                  <a:pt x="186" y="5"/>
                  <a:pt x="186" y="7"/>
                </a:cubicBezTo>
                <a:cubicBezTo>
                  <a:pt x="186" y="10"/>
                  <a:pt x="186" y="12"/>
                  <a:pt x="185" y="13"/>
                </a:cubicBezTo>
                <a:cubicBezTo>
                  <a:pt x="183" y="15"/>
                  <a:pt x="182" y="15"/>
                  <a:pt x="179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935"/>
                  <a:pt x="114" y="935"/>
                  <a:pt x="114" y="935"/>
                </a:cubicBezTo>
                <a:cubicBezTo>
                  <a:pt x="179" y="935"/>
                  <a:pt x="179" y="935"/>
                  <a:pt x="179" y="935"/>
                </a:cubicBezTo>
                <a:cubicBezTo>
                  <a:pt x="183" y="936"/>
                  <a:pt x="183" y="936"/>
                  <a:pt x="183" y="936"/>
                </a:cubicBezTo>
                <a:cubicBezTo>
                  <a:pt x="184" y="938"/>
                  <a:pt x="185" y="940"/>
                  <a:pt x="185" y="943"/>
                </a:cubicBezTo>
                <a:cubicBezTo>
                  <a:pt x="185" y="947"/>
                  <a:pt x="183" y="950"/>
                  <a:pt x="179" y="953"/>
                </a:cubicBezTo>
                <a:cubicBezTo>
                  <a:pt x="0" y="953"/>
                  <a:pt x="0" y="953"/>
                  <a:pt x="0" y="95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>
                <a:prstClr val="white"/>
              </a:buClr>
              <a:buSzTx/>
              <a:buFontTx/>
            </a:pP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32"/>
          <p:cNvSpPr/>
          <p:nvPr>
            <p:custDataLst>
              <p:tags r:id="rId15"/>
            </p:custDataLst>
          </p:nvPr>
        </p:nvSpPr>
        <p:spPr bwMode="auto">
          <a:xfrm>
            <a:off x="5280447" y="5280340"/>
            <a:ext cx="142656" cy="629911"/>
          </a:xfrm>
          <a:custGeom>
            <a:avLst/>
            <a:gdLst/>
            <a:ahLst/>
            <a:cxnLst>
              <a:cxn ang="0">
                <a:pos x="77" y="15"/>
              </a:cxn>
              <a:cxn ang="0">
                <a:pos x="8" y="15"/>
              </a:cxn>
              <a:cxn ang="0">
                <a:pos x="4" y="8"/>
              </a:cxn>
              <a:cxn ang="0">
                <a:pos x="8" y="0"/>
              </a:cxn>
              <a:cxn ang="0">
                <a:pos x="190" y="0"/>
              </a:cxn>
              <a:cxn ang="0">
                <a:pos x="190" y="953"/>
              </a:cxn>
              <a:cxn ang="0">
                <a:pos x="8" y="953"/>
              </a:cxn>
              <a:cxn ang="0">
                <a:pos x="2" y="950"/>
              </a:cxn>
              <a:cxn ang="0">
                <a:pos x="0" y="944"/>
              </a:cxn>
              <a:cxn ang="0">
                <a:pos x="2" y="937"/>
              </a:cxn>
              <a:cxn ang="0">
                <a:pos x="8" y="935"/>
              </a:cxn>
              <a:cxn ang="0">
                <a:pos x="77" y="935"/>
              </a:cxn>
              <a:cxn ang="0">
                <a:pos x="77" y="15"/>
              </a:cxn>
            </a:cxnLst>
            <a:rect l="0" t="0" r="r" b="b"/>
            <a:pathLst>
              <a:path w="190" h="953">
                <a:moveTo>
                  <a:pt x="77" y="15"/>
                </a:moveTo>
                <a:cubicBezTo>
                  <a:pt x="8" y="15"/>
                  <a:pt x="8" y="15"/>
                  <a:pt x="8" y="15"/>
                </a:cubicBezTo>
                <a:cubicBezTo>
                  <a:pt x="6" y="13"/>
                  <a:pt x="4" y="10"/>
                  <a:pt x="4" y="8"/>
                </a:cubicBezTo>
                <a:cubicBezTo>
                  <a:pt x="4" y="5"/>
                  <a:pt x="6" y="2"/>
                  <a:pt x="8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190" y="953"/>
                  <a:pt x="190" y="953"/>
                  <a:pt x="190" y="953"/>
                </a:cubicBezTo>
                <a:cubicBezTo>
                  <a:pt x="8" y="953"/>
                  <a:pt x="8" y="953"/>
                  <a:pt x="8" y="953"/>
                </a:cubicBezTo>
                <a:cubicBezTo>
                  <a:pt x="6" y="953"/>
                  <a:pt x="4" y="952"/>
                  <a:pt x="2" y="950"/>
                </a:cubicBezTo>
                <a:cubicBezTo>
                  <a:pt x="1" y="949"/>
                  <a:pt x="0" y="947"/>
                  <a:pt x="0" y="944"/>
                </a:cubicBezTo>
                <a:cubicBezTo>
                  <a:pt x="0" y="941"/>
                  <a:pt x="1" y="939"/>
                  <a:pt x="2" y="937"/>
                </a:cubicBezTo>
                <a:cubicBezTo>
                  <a:pt x="4" y="935"/>
                  <a:pt x="6" y="935"/>
                  <a:pt x="8" y="935"/>
                </a:cubicBezTo>
                <a:cubicBezTo>
                  <a:pt x="77" y="935"/>
                  <a:pt x="77" y="935"/>
                  <a:pt x="77" y="935"/>
                </a:cubicBezTo>
                <a:lnTo>
                  <a:pt x="77" y="1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000" tIns="46800" rIns="90000" bIns="46800" numCol="1" spcCol="0" rtlCol="0" fromWordArt="0" anchor="ctr" anchorCtr="0" forceAA="0" compatLnSpc="1">
            <a:normAutofit/>
          </a:bodyPr>
          <a:lstStyle/>
          <a:p>
            <a:pPr lvl="0" algn="ctr">
              <a:lnSpc>
                <a:spcPct val="120000"/>
              </a:lnSpc>
              <a:buClr>
                <a:prstClr val="white"/>
              </a:buClr>
              <a:buSzTx/>
              <a:buFontTx/>
            </a:pP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16"/>
            </p:custDataLst>
          </p:nvPr>
        </p:nvSpPr>
        <p:spPr>
          <a:xfrm>
            <a:off x="3823970" y="5335905"/>
            <a:ext cx="1456690" cy="5187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0000" tIns="46800" rIns="90000" bIns="46800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>
                <a:prstClr val="white"/>
              </a:buClr>
              <a:buSzTx/>
              <a:buFontTx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第四步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>
            <p:custDataLst>
              <p:tags r:id="rId17"/>
            </p:custDataLst>
          </p:nvPr>
        </p:nvGrpSpPr>
        <p:grpSpPr>
          <a:xfrm>
            <a:off x="956628" y="1219517"/>
            <a:ext cx="3292475" cy="1116330"/>
            <a:chOff x="-4163060" y="1144270"/>
            <a:chExt cx="3292475" cy="1116330"/>
          </a:xfrm>
        </p:grpSpPr>
        <p:sp>
          <p:nvSpPr>
            <p:cNvPr id="4" name="文本框 49"/>
            <p:cNvSpPr txBox="1"/>
            <p:nvPr>
              <p:custDataLst>
                <p:tags r:id="rId18"/>
              </p:custDataLst>
            </p:nvPr>
          </p:nvSpPr>
          <p:spPr>
            <a:xfrm>
              <a:off x="-4163060" y="1844039"/>
              <a:ext cx="3292475" cy="416561"/>
            </a:xfrm>
            <a:prstGeom prst="rect">
              <a:avLst/>
            </a:prstGeom>
            <a:noFill/>
          </p:spPr>
          <p:txBody>
            <a:bodyPr wrap="square" rtlCol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</a:pPr>
              <a:r>
                <a:rPr lang="en-US" altLang="zh-CN" sz="2000" b="1" spc="600">
                  <a:solidFill>
                    <a:schemeClr val="bg1">
                      <a:lumMod val="7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+mn-ea"/>
                </a:rPr>
                <a:t>CONTENTS</a:t>
              </a:r>
              <a:endParaRPr lang="en-US" altLang="zh-CN" sz="2000" b="1" spc="600">
                <a:solidFill>
                  <a:schemeClr val="bg1">
                    <a:lumMod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5" name="文本框 50"/>
            <p:cNvSpPr txBox="1"/>
            <p:nvPr>
              <p:custDataLst>
                <p:tags r:id="rId19"/>
              </p:custDataLst>
            </p:nvPr>
          </p:nvSpPr>
          <p:spPr>
            <a:xfrm>
              <a:off x="-4163060" y="1144270"/>
              <a:ext cx="3292475" cy="699770"/>
            </a:xfrm>
            <a:prstGeom prst="rect">
              <a:avLst/>
            </a:prstGeom>
            <a:noFill/>
          </p:spPr>
          <p:txBody>
            <a:bodyPr wrap="square" rtlCol="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</a:pPr>
              <a:endParaRPr lang="zh-CN" altLang="en-US" sz="3600" spc="600">
                <a:solidFill>
                  <a:schemeClr val="lt1"/>
                </a:solidFill>
                <a:uFillTx/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9380" y="4999355"/>
            <a:ext cx="338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详细操作在后页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  <p:custDataLst>
      <p:tags r:id="rId2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3" grpId="0" animBg="1"/>
      <p:bldP spid="9" grpId="0" animBg="1"/>
      <p:bldP spid="10" grpId="0" animBg="1"/>
      <p:bldP spid="81" grpId="0"/>
      <p:bldP spid="11" grpId="0" animBg="1"/>
      <p:bldP spid="12" grpId="0" animBg="1"/>
      <p:bldP spid="13" grpId="0" animBg="1"/>
      <p:bldP spid="85" grpId="0"/>
      <p:bldP spid="14" grpId="0" animBg="1"/>
      <p:bldP spid="15" grpId="0" animBg="1"/>
      <p:bldP spid="16" grpId="0" animBg="1"/>
      <p:bldP spid="89" grpId="0"/>
      <p:bldP spid="17" grpId="0" animBg="1"/>
      <p:bldP spid="18" grpId="0" animBg="1"/>
      <p:bldP spid="19" grpId="0" animBg="1"/>
      <p:bldP spid="77" grpId="1"/>
      <p:bldP spid="3" grpId="1" animBg="1"/>
      <p:bldP spid="9" grpId="1" animBg="1"/>
      <p:bldP spid="10" grpId="1" animBg="1"/>
      <p:bldP spid="81" grpId="1"/>
      <p:bldP spid="11" grpId="1" animBg="1"/>
      <p:bldP spid="12" grpId="1" animBg="1"/>
      <p:bldP spid="13" grpId="1" animBg="1"/>
      <p:bldP spid="85" grpId="1"/>
      <p:bldP spid="14" grpId="1" animBg="1"/>
      <p:bldP spid="15" grpId="1" animBg="1"/>
      <p:bldP spid="16" grpId="1" animBg="1"/>
      <p:bldP spid="89" grpId="1"/>
      <p:bldP spid="17" grpId="1" animBg="1"/>
      <p:bldP spid="18" grpId="1" animBg="1"/>
      <p:bldP spid="19" grpId="1" animBg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0650" y="527685"/>
            <a:ext cx="1659890" cy="110680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algn="ctr"/>
            <a:r>
              <a:rPr lang="zh-CN" altLang="en-US" sz="66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第一步</a:t>
            </a:r>
            <a:endParaRPr lang="zh-CN" altLang="en-US" sz="6600" b="1" spc="2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0650" y="196215"/>
            <a:ext cx="1659890" cy="338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/>
            <a:r>
              <a:rPr lang="en-US" altLang="zh-CN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PART ONE</a:t>
            </a:r>
            <a:endParaRPr lang="en-US" altLang="zh-CN" b="1" spc="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66700" y="1633220"/>
            <a:ext cx="136779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960245" y="276225"/>
            <a:ext cx="5767705" cy="889000"/>
          </a:xfrm>
        </p:spPr>
        <p:txBody>
          <a:bodyPr/>
          <a:lstStyle/>
          <a:p>
            <a:r>
              <a:rPr lang="zh-CN" altLang="en-US">
                <a:latin typeface="+mj-ea"/>
                <a:ea typeface="+mj-ea"/>
              </a:rPr>
              <a:t>压缩安装包</a:t>
            </a:r>
            <a:endParaRPr lang="zh-CN" altLang="en-US">
              <a:latin typeface="+mj-ea"/>
              <a:ea typeface="+mj-ea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1960245" y="3392805"/>
            <a:ext cx="30480" cy="16675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11480" y="5283200"/>
            <a:ext cx="664591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双击此压缩包，</a:t>
            </a:r>
            <a:endParaRPr lang="zh-CN" altLang="en-US" sz="4000">
              <a:solidFill>
                <a:schemeClr val="bg1"/>
              </a:solidFill>
            </a:endParaRPr>
          </a:p>
          <a:p>
            <a:r>
              <a:rPr lang="zh-CN" altLang="en-US" sz="4000">
                <a:solidFill>
                  <a:schemeClr val="bg1"/>
                </a:solidFill>
              </a:rPr>
              <a:t>进行压缩（建议压缩在</a:t>
            </a:r>
            <a:r>
              <a:rPr lang="en-US" altLang="zh-CN" sz="4000">
                <a:solidFill>
                  <a:schemeClr val="bg1"/>
                </a:solidFill>
              </a:rPr>
              <a:t>D</a:t>
            </a:r>
            <a:r>
              <a:rPr lang="zh-CN" altLang="en-US" sz="4000">
                <a:solidFill>
                  <a:schemeClr val="bg1"/>
                </a:solidFill>
              </a:rPr>
              <a:t>盘）</a:t>
            </a:r>
            <a:endParaRPr lang="zh-CN" altLang="en-US" sz="4000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2620" y="2286000"/>
            <a:ext cx="5506085" cy="34270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218940" y="1633220"/>
            <a:ext cx="5974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chemeClr val="bg1"/>
                </a:solidFill>
              </a:rPr>
              <a:t>双击压缩安装包会提示以下信息，点击打开</a:t>
            </a:r>
            <a:endParaRPr lang="zh-CN" altLang="en-US" sz="2400">
              <a:solidFill>
                <a:schemeClr val="bg1"/>
              </a:solidFill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0650" y="1974850"/>
          <a:ext cx="3794125" cy="1195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6" imgW="1721485" imgH="554355" progId="Package">
                  <p:embed/>
                </p:oleObj>
              </mc:Choice>
              <mc:Fallback>
                <p:oleObj name="" r:id="rId6" imgW="1721485" imgH="554355" progId="Package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0650" y="1974850"/>
                        <a:ext cx="3794125" cy="1195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0650" y="527685"/>
            <a:ext cx="1659890" cy="110680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algn="ctr"/>
            <a:r>
              <a:rPr lang="zh-CN" altLang="en-US" sz="66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第二步</a:t>
            </a:r>
            <a:endParaRPr lang="zh-CN" altLang="en-US" sz="6600" b="1" spc="2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0650" y="196215"/>
            <a:ext cx="1659890" cy="338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/>
            <a:r>
              <a:rPr lang="en-US" altLang="zh-CN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PART ONE</a:t>
            </a:r>
            <a:endParaRPr lang="en-US" altLang="zh-CN" b="1" spc="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66700" y="1633220"/>
            <a:ext cx="136779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960245" y="276225"/>
            <a:ext cx="5767705" cy="889000"/>
          </a:xfrm>
        </p:spPr>
        <p:txBody>
          <a:bodyPr/>
          <a:lstStyle/>
          <a:p>
            <a:r>
              <a:rPr lang="zh-CN" altLang="en-US"/>
              <a:t>压缩安装包教程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4490" y="1634490"/>
            <a:ext cx="7328535" cy="500634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0650" y="527685"/>
            <a:ext cx="1659890" cy="110680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algn="ctr"/>
            <a:r>
              <a:rPr lang="zh-CN" altLang="en-US" sz="66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第二步</a:t>
            </a:r>
            <a:endParaRPr lang="zh-CN" altLang="en-US" sz="6600" b="1" spc="2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0650" y="196215"/>
            <a:ext cx="1659890" cy="338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/>
            <a:r>
              <a:rPr lang="en-US" altLang="zh-CN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PART ONE</a:t>
            </a:r>
            <a:endParaRPr lang="en-US" altLang="zh-CN" b="1" spc="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66700" y="1633220"/>
            <a:ext cx="136779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960245" y="276225"/>
            <a:ext cx="5767705" cy="889000"/>
          </a:xfrm>
        </p:spPr>
        <p:txBody>
          <a:bodyPr/>
          <a:lstStyle/>
          <a:p>
            <a:r>
              <a:rPr lang="zh-CN" altLang="en-US"/>
              <a:t>压缩安装包教程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0245" y="1634490"/>
            <a:ext cx="7153275" cy="489585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0650" y="527685"/>
            <a:ext cx="1659890" cy="110680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algn="ctr"/>
            <a:r>
              <a:rPr lang="zh-CN" altLang="en-US" sz="66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第二步</a:t>
            </a:r>
            <a:endParaRPr lang="zh-CN" altLang="en-US" sz="6600" b="1" spc="2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0650" y="196215"/>
            <a:ext cx="1659890" cy="338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/>
            <a:r>
              <a:rPr lang="en-US" altLang="zh-CN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PART ONE</a:t>
            </a:r>
            <a:endParaRPr lang="en-US" altLang="zh-CN" b="1" spc="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66700" y="1633220"/>
            <a:ext cx="136779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960245" y="276225"/>
            <a:ext cx="5767705" cy="889000"/>
          </a:xfrm>
        </p:spPr>
        <p:txBody>
          <a:bodyPr/>
          <a:lstStyle/>
          <a:p>
            <a:r>
              <a:rPr lang="zh-CN" altLang="en-US"/>
              <a:t>压缩安装包教程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7935" y="1754505"/>
            <a:ext cx="7172960" cy="492887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0650" y="527685"/>
            <a:ext cx="1659890" cy="110680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algn="ctr"/>
            <a:r>
              <a:rPr lang="zh-CN" altLang="en-US" sz="66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第三步</a:t>
            </a:r>
            <a:endParaRPr lang="zh-CN" altLang="en-US" sz="6600" b="1" spc="2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0650" y="196215"/>
            <a:ext cx="1659890" cy="338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/>
            <a:r>
              <a:rPr lang="en-US" altLang="zh-CN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PART ONE</a:t>
            </a:r>
            <a:endParaRPr lang="en-US" altLang="zh-CN" b="1" spc="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66700" y="1633220"/>
            <a:ext cx="136779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960245" y="276225"/>
            <a:ext cx="7091045" cy="8890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运行客户端以及设置参数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9580" y="1766570"/>
            <a:ext cx="7362190" cy="47701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0650" y="2191385"/>
            <a:ext cx="271272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>
                <a:solidFill>
                  <a:schemeClr val="bg1"/>
                </a:solidFill>
              </a:rPr>
              <a:t>1.</a:t>
            </a:r>
            <a:r>
              <a:rPr lang="zh-CN" altLang="en-US" sz="2400">
                <a:solidFill>
                  <a:schemeClr val="bg1"/>
                </a:solidFill>
              </a:rPr>
              <a:t>双击打开</a:t>
            </a:r>
            <a:endParaRPr lang="zh-CN" altLang="en-US" sz="2400">
              <a:solidFill>
                <a:schemeClr val="bg1"/>
              </a:solidFill>
            </a:endParaRPr>
          </a:p>
          <a:p>
            <a:pPr algn="l"/>
            <a:r>
              <a:rPr lang="en-US" altLang="zh-CN" sz="2400">
                <a:solidFill>
                  <a:schemeClr val="bg1"/>
                </a:solidFill>
              </a:rPr>
              <a:t>“广汇物业条码枪客户端”</a:t>
            </a:r>
            <a:r>
              <a:rPr lang="zh-CN" altLang="en-US" sz="2400">
                <a:solidFill>
                  <a:schemeClr val="bg1"/>
                </a:solidFill>
              </a:rPr>
              <a:t>文件夹</a:t>
            </a:r>
            <a:endParaRPr lang="zh-CN" altLang="en-US" sz="2400">
              <a:solidFill>
                <a:schemeClr val="bg1"/>
              </a:solidFill>
            </a:endParaRPr>
          </a:p>
          <a:p>
            <a:pPr algn="l"/>
            <a:endParaRPr lang="zh-CN" altLang="en-US" sz="2400">
              <a:solidFill>
                <a:schemeClr val="bg1"/>
              </a:solidFill>
            </a:endParaRPr>
          </a:p>
          <a:p>
            <a:pPr algn="l"/>
            <a:r>
              <a:rPr lang="en-US" altLang="zh-CN" sz="2400">
                <a:solidFill>
                  <a:schemeClr val="bg1"/>
                </a:solidFill>
                <a:sym typeface="+mn-ea"/>
              </a:rPr>
              <a:t>2.</a:t>
            </a:r>
            <a:r>
              <a:rPr lang="zh-CN" sz="2400">
                <a:solidFill>
                  <a:schemeClr val="bg1"/>
                </a:solidFill>
                <a:sym typeface="+mn-ea"/>
              </a:rPr>
              <a:t>在文件夹里面找到</a:t>
            </a:r>
            <a:endParaRPr lang="zh-CN" sz="2400">
              <a:solidFill>
                <a:schemeClr val="bg1"/>
              </a:solidFill>
              <a:sym typeface="+mn-ea"/>
            </a:endParaRPr>
          </a:p>
          <a:p>
            <a:pPr algn="l"/>
            <a:r>
              <a:rPr lang="en-US" altLang="zh-CN" sz="2400">
                <a:solidFill>
                  <a:schemeClr val="bg1"/>
                </a:solidFill>
                <a:sym typeface="+mn-ea"/>
              </a:rPr>
              <a:t>“ServerGhwyPlate.exe”</a:t>
            </a:r>
            <a:endParaRPr lang="en-US" altLang="zh-CN" sz="2400">
              <a:solidFill>
                <a:schemeClr val="bg1"/>
              </a:solidFill>
            </a:endParaRPr>
          </a:p>
          <a:p>
            <a:pPr algn="l"/>
            <a:r>
              <a:rPr lang="zh-CN" altLang="en-US" sz="2400">
                <a:solidFill>
                  <a:schemeClr val="bg1"/>
                </a:solidFill>
                <a:sym typeface="+mn-ea"/>
              </a:rPr>
              <a:t>客户端并双击打开</a:t>
            </a:r>
            <a:endParaRPr lang="zh-CN" altLang="en-US" sz="2400">
              <a:solidFill>
                <a:schemeClr val="bg1"/>
              </a:solidFill>
            </a:endParaRPr>
          </a:p>
          <a:p>
            <a:pPr algn="l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0650" y="359537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0650" y="527685"/>
            <a:ext cx="1659890" cy="110680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algn="ctr"/>
            <a:r>
              <a:rPr lang="zh-CN" altLang="en-US" sz="66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第三步</a:t>
            </a:r>
            <a:endParaRPr lang="zh-CN" altLang="en-US" sz="6600" b="1" spc="2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0650" y="196215"/>
            <a:ext cx="1659890" cy="338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/>
            <a:r>
              <a:rPr lang="en-US" altLang="zh-CN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PART ONE</a:t>
            </a:r>
            <a:endParaRPr lang="en-US" altLang="zh-CN" b="1" spc="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66700" y="1633220"/>
            <a:ext cx="136779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960245" y="276225"/>
            <a:ext cx="6916420" cy="88900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运行客户端以及设置参数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48050" y="2078355"/>
            <a:ext cx="6718935" cy="29095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0" y="2296160"/>
            <a:ext cx="257048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400">
                <a:solidFill>
                  <a:schemeClr val="bg1"/>
                </a:solidFill>
              </a:rPr>
              <a:t>1.</a:t>
            </a:r>
            <a:r>
              <a:rPr lang="zh-CN" altLang="en-US" sz="2400">
                <a:solidFill>
                  <a:schemeClr val="bg1"/>
                </a:solidFill>
              </a:rPr>
              <a:t>运行客户端后，</a:t>
            </a:r>
            <a:endParaRPr lang="zh-CN" altLang="en-US" sz="2400">
              <a:solidFill>
                <a:schemeClr val="bg1"/>
              </a:solidFill>
            </a:endParaRPr>
          </a:p>
          <a:p>
            <a:pPr algn="l"/>
            <a:r>
              <a:rPr lang="en-US" altLang="zh-CN" sz="2400">
                <a:solidFill>
                  <a:schemeClr val="bg1"/>
                </a:solidFill>
              </a:rPr>
              <a:t>  </a:t>
            </a:r>
            <a:r>
              <a:rPr lang="zh-CN" altLang="en-US" sz="2400">
                <a:solidFill>
                  <a:schemeClr val="bg1"/>
                </a:solidFill>
              </a:rPr>
              <a:t>点击停止</a:t>
            </a:r>
            <a:endParaRPr lang="zh-CN" altLang="en-US" sz="2400">
              <a:solidFill>
                <a:schemeClr val="bg1"/>
              </a:solidFill>
            </a:endParaRPr>
          </a:p>
          <a:p>
            <a:pPr algn="l"/>
            <a:endParaRPr lang="zh-CN" altLang="en-US" sz="2400">
              <a:solidFill>
                <a:schemeClr val="bg1"/>
              </a:solidFill>
            </a:endParaRPr>
          </a:p>
          <a:p>
            <a:pPr algn="l"/>
            <a:r>
              <a:rPr lang="en-US" altLang="zh-CN" sz="2400">
                <a:solidFill>
                  <a:schemeClr val="bg1"/>
                </a:solidFill>
                <a:sym typeface="+mn-ea"/>
              </a:rPr>
              <a:t>2.</a:t>
            </a:r>
            <a:r>
              <a:rPr lang="zh-CN" altLang="en-US" sz="2400">
                <a:solidFill>
                  <a:schemeClr val="bg1"/>
                </a:solidFill>
                <a:sym typeface="+mn-ea"/>
              </a:rPr>
              <a:t>再点击配置，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pPr algn="l"/>
            <a:r>
              <a:rPr lang="zh-CN" altLang="en-US" sz="2400">
                <a:solidFill>
                  <a:schemeClr val="bg1"/>
                </a:solidFill>
                <a:sym typeface="+mn-ea"/>
              </a:rPr>
              <a:t>用于设置参数</a:t>
            </a:r>
            <a:endParaRPr lang="zh-CN" altLang="en-US" sz="2400">
              <a:solidFill>
                <a:schemeClr val="bg1"/>
              </a:solidFill>
              <a:sym typeface="+mn-ea"/>
            </a:endParaRPr>
          </a:p>
          <a:p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0650" y="527685"/>
            <a:ext cx="1659890" cy="1106805"/>
          </a:xfrm>
          <a:prstGeom prst="rect">
            <a:avLst/>
          </a:prstGeom>
          <a:noFill/>
        </p:spPr>
        <p:txBody>
          <a:bodyPr wrap="square" rtlCol="0" anchor="ctr" anchorCtr="0">
            <a:normAutofit fontScale="50000"/>
          </a:bodyPr>
          <a:lstStyle/>
          <a:p>
            <a:pPr algn="ctr"/>
            <a:r>
              <a:rPr lang="zh-CN" altLang="en-US" sz="6600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第三步</a:t>
            </a:r>
            <a:endParaRPr lang="zh-CN" altLang="en-US" sz="6600" b="1" spc="2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20650" y="196215"/>
            <a:ext cx="1659890" cy="33845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rmAutofit/>
          </a:bodyPr>
          <a:lstStyle/>
          <a:p>
            <a:pPr algn="ctr"/>
            <a:r>
              <a:rPr lang="en-US" altLang="zh-CN" b="1" spc="2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PART ONE</a:t>
            </a:r>
            <a:endParaRPr lang="en-US" altLang="zh-CN" b="1" spc="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3"/>
            </p:custDataLst>
          </p:nvPr>
        </p:nvCxnSpPr>
        <p:spPr>
          <a:xfrm>
            <a:off x="266700" y="1633220"/>
            <a:ext cx="1367790" cy="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3" name="标题 2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1960245" y="276225"/>
            <a:ext cx="7143115" cy="88900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运行客户端以及设置参数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0" y="3106420"/>
            <a:ext cx="3383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3600">
                <a:solidFill>
                  <a:schemeClr val="bg1"/>
                </a:solidFill>
              </a:rPr>
              <a:t>更改里面的参数</a:t>
            </a:r>
            <a:endParaRPr lang="zh-CN" sz="3600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4595" y="1493520"/>
            <a:ext cx="6619875" cy="504825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106.xml><?xml version="1.0" encoding="utf-8"?>
<p:tagLst xmlns:p="http://schemas.openxmlformats.org/presentationml/2006/main">
  <p:tag name="KSO_WM_UNIT_TYPE" val="i"/>
  <p:tag name="KSO_WM_UNIT_SUBTYPE" val="h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7*i*1"/>
  <p:tag name="KSO_WM_UNIT_LAYERLEVEL" val="1"/>
  <p:tag name="KSO_WM_TAG_VERSION" val="1.0"/>
  <p:tag name="KSO_WM_BEAUTIFY_FLAG" val="#wm#"/>
  <p:tag name="KSO_WM_UNIT_BK_DARK_LIGHT" val="1"/>
  <p:tag name="KSO_WM_SLIDE_BACKGROUND_TYPE" val="navigation"/>
  <p:tag name="KSO_WM_SLIDE_BK_DARK_LIGHT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1"/>
</p:tagLst>
</file>

<file path=ppt/tags/tag117.xml><?xml version="1.0" encoding="utf-8"?>
<p:tagLst xmlns:p="http://schemas.openxmlformats.org/presentationml/2006/main">
  <p:tag name="KSO_WM_UNIT_TYPE" val="i"/>
  <p:tag name="KSO_WM_UNIT_SUBTYPE" val="h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8*i*1"/>
  <p:tag name="KSO_WM_UNIT_LAYERLEVEL" val="1"/>
  <p:tag name="KSO_WM_TAG_VERSION" val="1.0"/>
  <p:tag name="KSO_WM_BEAUTIFY_FLAG" val="#wm#"/>
  <p:tag name="KSO_WM_UNIT_BK_DARK_LIGHT" val="1"/>
  <p:tag name="KSO_WM_SLIDE_BACKGROUND_TYPE" val="belt"/>
  <p:tag name="KSO_WM_SLIDE_BK_DARK_LIGHT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3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43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TEMPLATE_THUMBS_INDEX" val="1、4、7、9、12、15、19、22、23、24、25、26、29、34、40、43、45"/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443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1*i*1"/>
  <p:tag name="KSO_WM_UNIT_TYPE" val="i"/>
  <p:tag name="KSO_WM_UNIT_INDEX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1*i*2"/>
  <p:tag name="KSO_WM_UNIT_TYPE" val="i"/>
  <p:tag name="KSO_WM_UNIT_INDEX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b"/>
  <p:tag name="KSO_WM_UNIT_INDEX" val="1"/>
  <p:tag name="KSO_WM_TEMPLATE_CATEGORY" val="custom"/>
  <p:tag name="KSO_WM_TEMPLATE_INDEX" val="20204431"/>
  <p:tag name="KSO_WM_UNIT_ID" val="custom20204431_1*b*1"/>
  <p:tag name="KSO_WM_UNIT_ISNUMDGMTITLE" val="0"/>
  <p:tag name="KSO_WM_UNIT_PRESET_TEXT" val="单击此处添加副标题内容"/>
</p:tagLst>
</file>

<file path=ppt/tags/tag134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431_1*a*1"/>
  <p:tag name="KSO_WM_TEMPLATE_CATEGORY" val="custom"/>
  <p:tag name="KSO_WM_TEMPLATE_INDEX" val="20204431"/>
  <p:tag name="KSO_WM_UNIT_LAYERLEVEL" val="1"/>
  <p:tag name="KSO_WM_TAG_VERSION" val="1.0"/>
  <p:tag name="KSO_WM_BEAUTIFY_FLAG" val="#wm#"/>
  <p:tag name="KSO_WM_UNIT_ISNUMDGMTITLE" val="0"/>
  <p:tag name="KSO_WM_UNIT_PRESET_TEXT" val="商业发布会"/>
</p:tagLst>
</file>

<file path=ppt/tags/tag135.xml><?xml version="1.0" encoding="utf-8"?>
<p:tagLst xmlns:p="http://schemas.openxmlformats.org/presentationml/2006/main">
  <p:tag name="KSO_WM_UNIT_PLACING_PICTURE_USER_VIEWPORT" val="{&quot;height&quot;:2271.220472440945,&quot;width&quot;:3629.6346456692913}"/>
</p:tagLst>
</file>

<file path=ppt/tags/tag136.xml><?xml version="1.0" encoding="utf-8"?>
<p:tagLst xmlns:p="http://schemas.openxmlformats.org/presentationml/2006/main">
  <p:tag name="KSO_WM_TEMPLATE_THUMBS_INDEX" val="1、4、7、9、12、15、19、22、23、24、25、26、29、34、40、43、45"/>
  <p:tag name="KSO_WM_SLIDE_ID" val="custom20204431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4431"/>
  <p:tag name="KSO_WM_SLIDE_LAYOUT" val="a_b"/>
  <p:tag name="KSO_WM_SLIDE_LAYOUT_CNT" val="1_1"/>
</p:tagLst>
</file>

<file path=ppt/tags/tag137.xml><?xml version="1.0" encoding="utf-8"?>
<p:tagLst xmlns:p="http://schemas.openxmlformats.org/presentationml/2006/main">
  <p:tag name="KSO_WM_UNIT_ISCONTENTSTITLE" val="0"/>
  <p:tag name="KSO_WM_UNIT_COLOR_SCHEME_SHAPE_ID" val="36"/>
  <p:tag name="KSO_WM_UNIT_COLOR_SCHEME_PARENT_PAGE" val="0_4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f*1_1_1"/>
  <p:tag name="KSO_WM_UNIT_SUBTYPE" val="a"/>
  <p:tag name="KSO_WM_UNIT_PRESET_TEXT" val="单击此处添加文本，文字是您思想的提炼"/>
  <p:tag name="KSO_WM_UNIT_TEXT_FILL_FORE_SCHEMECOLOR_INDEX" val="2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COLOR_SCHEME_SHAPE_ID" val="49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1_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39.xml><?xml version="1.0" encoding="utf-8"?>
<p:tagLst xmlns:p="http://schemas.openxmlformats.org/presentationml/2006/main">
  <p:tag name="KSO_WM_UNIT_COLOR_SCHEME_SHAPE_ID" val="50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1_3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COLOR_SCHEME_SHAPE_ID" val="52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1_2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1.xml><?xml version="1.0" encoding="utf-8"?>
<p:tagLst xmlns:p="http://schemas.openxmlformats.org/presentationml/2006/main">
  <p:tag name="KSO_WM_UNIT_ISCONTENTSTITLE" val="0"/>
  <p:tag name="KSO_WM_UNIT_COLOR_SCHEME_SHAPE_ID" val="45"/>
  <p:tag name="KSO_WM_UNIT_COLOR_SCHEME_PARENT_PAGE" val="0_4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f*1_2_1"/>
  <p:tag name="KSO_WM_UNIT_SUBTYPE" val="a"/>
  <p:tag name="KSO_WM_UNIT_PRESET_TEXT" val="单击此处添加文本，文字是您思想的提炼"/>
  <p:tag name="KSO_WM_UNIT_TEXT_FILL_FORE_SCHEMECOLOR_INDEX" val="2"/>
  <p:tag name="KSO_WM_UNIT_TEXT_FILL_TYPE" val="1"/>
  <p:tag name="KSO_WM_UNIT_USESOURCEFORMAT_APPLY" val="1"/>
</p:tagLst>
</file>

<file path=ppt/tags/tag142.xml><?xml version="1.0" encoding="utf-8"?>
<p:tagLst xmlns:p="http://schemas.openxmlformats.org/presentationml/2006/main">
  <p:tag name="KSO_WM_UNIT_COLOR_SCHEME_SHAPE_ID" val="39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2_1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43.xml><?xml version="1.0" encoding="utf-8"?>
<p:tagLst xmlns:p="http://schemas.openxmlformats.org/presentationml/2006/main">
  <p:tag name="KSO_WM_UNIT_COLOR_SCHEME_SHAPE_ID" val="40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2_3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KSO_WM_UNIT_COLOR_SCHEME_SHAPE_ID" val="42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2_2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5.xml><?xml version="1.0" encoding="utf-8"?>
<p:tagLst xmlns:p="http://schemas.openxmlformats.org/presentationml/2006/main">
  <p:tag name="KSO_WM_UNIT_ISCONTENTSTITLE" val="0"/>
  <p:tag name="KSO_WM_UNIT_COLOR_SCHEME_SHAPE_ID" val="48"/>
  <p:tag name="KSO_WM_UNIT_COLOR_SCHEME_PARENT_PAGE" val="0_4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f*1_3_1"/>
  <p:tag name="KSO_WM_UNIT_SUBTYPE" val="a"/>
  <p:tag name="KSO_WM_UNIT_PRESET_TEXT" val="单击此处添加文本，文字是您思想的提炼"/>
  <p:tag name="KSO_WM_UNIT_TEXT_FILL_FORE_SCHEMECOLOR_INDEX" val="2"/>
  <p:tag name="KSO_WM_UNIT_TEXT_FILL_TYPE" val="1"/>
  <p:tag name="KSO_WM_UNIT_USESOURCEFORMAT_APPLY" val="1"/>
</p:tagLst>
</file>

<file path=ppt/tags/tag146.xml><?xml version="1.0" encoding="utf-8"?>
<p:tagLst xmlns:p="http://schemas.openxmlformats.org/presentationml/2006/main">
  <p:tag name="KSO_WM_UNIT_COLOR_SCHEME_SHAPE_ID" val="29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3_1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UNIT_COLOR_SCHEME_SHAPE_ID" val="30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3_3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148.xml><?xml version="1.0" encoding="utf-8"?>
<p:tagLst xmlns:p="http://schemas.openxmlformats.org/presentationml/2006/main">
  <p:tag name="KSO_WM_UNIT_COLOR_SCHEME_SHAPE_ID" val="32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3_2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COLOR_SCHEME_SHAPE_ID" val="54"/>
  <p:tag name="KSO_WM_UNIT_COLOR_SCHEME_PARENT_PAGE" val="0_4"/>
  <p:tag name="KSO_WM_UNIT_NOCLEAR" val="0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f*1_4_1"/>
  <p:tag name="KSO_WM_UNIT_SUBTYPE" val="a"/>
  <p:tag name="KSO_WM_UNIT_PRESET_TEXT" val="单击此处添加文本，文字是您思想的提炼"/>
  <p:tag name="KSO_WM_UNIT_TEXT_FILL_FORE_SCHEMECOLOR_INDEX" val="2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COLOR_SCHEME_SHAPE_ID" val="19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4_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KSO_WM_UNIT_COLOR_SCHEME_SHAPE_ID" val="20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4_3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COLOR_SCHEME_SHAPE_ID" val="22"/>
  <p:tag name="KSO_WM_UNIT_COLOR_SCHEME_PARENT_PAGE" val="0_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LAYERLEVEL" val="1_1_1"/>
  <p:tag name="KSO_WM_TAG_VERSION" val="1.0"/>
  <p:tag name="KSO_WM_BEAUTIFY_FLAG" val="#wm#"/>
  <p:tag name="KSO_WM_TEMPLATE_CATEGORY" val="custom"/>
  <p:tag name="KSO_WM_TEMPLATE_INDEX" val="20204431"/>
  <p:tag name="KSO_WM_UNIT_ID" val="custom20204431_4*l_h_i*1_4_2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04431_4*i*1"/>
  <p:tag name="KSO_WM_TEMPLATE_CATEGORY" val="custom"/>
  <p:tag name="KSO_WM_TEMPLATE_INDEX" val="20204431"/>
  <p:tag name="KSO_WM_UNIT_LAYERLEVEL" val="1"/>
  <p:tag name="KSO_WM_TAG_VERSION" val="1.0"/>
  <p:tag name="KSO_WM_BEAUTIFY_FLAG" val="#wm#"/>
  <p:tag name="KSO_WM_UNIT_USESOURCEFORMAT_APPLY" val="1"/>
</p:tagLst>
</file>

<file path=ppt/tags/tag154.xml><?xml version="1.0" encoding="utf-8"?>
<p:tagLst xmlns:p="http://schemas.openxmlformats.org/presentationml/2006/main">
  <p:tag name="KSO_WM_UNIT_ISCONTENTS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4*b*1"/>
  <p:tag name="KSO_WM_UNIT_ISNUMDGMTITLE" val="0"/>
  <p:tag name="KSO_WM_UNIT_PRESET_TEXT" val="CONTENTS"/>
  <p:tag name="KSO_WM_UNIT_TEXT_FILL_FORE_SCHEMECOLOR_INDEX" val="14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UNIT_ISCONTENTSTITLE" val="1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4*a*1"/>
  <p:tag name="KSO_WM_UNIT_ISNUMDGMTITLE" val="0"/>
  <p:tag name="KSO_WM_UNIT_PRESET_TEXT" val="目 录"/>
  <p:tag name="KSO_WM_UNIT_TEXT_FILL_FORE_SCHEMECOLOR_INDEX" val="2"/>
  <p:tag name="KSO_WM_UNIT_TEXT_FILL_TYPE" val="1"/>
  <p:tag name="KSO_WM_UNIT_USESOURCEFORMAT_APPLY" val="1"/>
</p:tagLst>
</file>

<file path=ppt/tags/tag156.xml><?xml version="1.0" encoding="utf-8"?>
<p:tagLst xmlns:p="http://schemas.openxmlformats.org/presentationml/2006/main">
  <p:tag name="KSO_WM_SLIDE_ID" val="custom20204431_4"/>
  <p:tag name="KSO_WM_TEMPLATE_SUBCATEGORY" val="0"/>
  <p:tag name="KSO_WM_TEMPLATE_MASTER_TYPE" val="1"/>
  <p:tag name="KSO_WM_TEMPLATE_COLOR_TYPE" val="1"/>
  <p:tag name="KSO_WM_SLIDE_TYPE" val="contents"/>
  <p:tag name="KSO_WM_SLIDE_SUBTYPE" val="diag"/>
  <p:tag name="KSO_WM_SLIDE_ITEM_CNT" val="4"/>
  <p:tag name="KSO_WM_SLIDE_INDEX" val="4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4431"/>
  <p:tag name="KSO_WM_SLIDE_LAYOUT" val="a_b_l"/>
  <p:tag name="KSO_WM_SLIDE_LAYOUT_CNT" val="1_1_1"/>
</p:tagLst>
</file>

<file path=ppt/tags/tag15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TEMPLATE_CATEGORY" val="custom"/>
  <p:tag name="KSO_WM_TEMPLATE_INDEX" val="20204431"/>
  <p:tag name="KSO_WM_UNIT_ID" val="custom20204431_7*e*1"/>
  <p:tag name="KSO_WM_UNIT_PRESET_TEXT" val="0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SHOW_EDIT_AREA_INDICATION" val="0"/>
  <p:tag name="KSO_WM_TEMPLATE_CATEGORY" val="custom"/>
  <p:tag name="KSO_WM_TEMPLATE_INDEX" val="20204431"/>
  <p:tag name="KSO_WM_UNIT_ID" val="custom20204431_7*i*1"/>
  <p:tag name="KSO_WM_UNIT_TYPE" val="i"/>
  <p:tag name="KSO_WM_UNIT_INDEX" val="1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7*i*2"/>
  <p:tag name="KSO_WM_UNIT_TYPE" val="i"/>
  <p:tag name="KSO_WM_UNIT_INDEX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TEMPLATE_CATEGORY" val="custom"/>
  <p:tag name="KSO_WM_TEMPLATE_INDEX" val="20204431"/>
  <p:tag name="KSO_WM_UNIT_ID" val="custom20204431_7*a*1"/>
  <p:tag name="KSO_WM_UNIT_ISNUMDGMTITLE" val="0"/>
  <p:tag name="KSO_WM_UNIT_PRESET_TEXT" val="单击添加大标题"/>
</p:tagLst>
</file>

<file path=ppt/tags/tag161.xml><?xml version="1.0" encoding="utf-8"?>
<p:tagLst xmlns:p="http://schemas.openxmlformats.org/presentationml/2006/main">
  <p:tag name="KSO_WM_SLIDE_ID" val="custom20204431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31"/>
  <p:tag name="KSO_WM_SLIDE_LAYOUT" val="a_b_e"/>
  <p:tag name="KSO_WM_SLIDE_LAYOUT_CNT" val="1_1_1"/>
</p:tagLst>
</file>

<file path=ppt/tags/tag162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TEMPLATE_CATEGORY" val="custom"/>
  <p:tag name="KSO_WM_TEMPLATE_INDEX" val="20204431"/>
  <p:tag name="KSO_WM_UNIT_ID" val="custom20204431_7*e*1"/>
  <p:tag name="KSO_WM_UNIT_PRESET_TEXT" val="0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SHOW_EDIT_AREA_INDICATION" val="0"/>
  <p:tag name="KSO_WM_TEMPLATE_CATEGORY" val="custom"/>
  <p:tag name="KSO_WM_TEMPLATE_INDEX" val="20204431"/>
  <p:tag name="KSO_WM_UNIT_ID" val="custom20204431_7*i*1"/>
  <p:tag name="KSO_WM_UNIT_TYPE" val="i"/>
  <p:tag name="KSO_WM_UNIT_INDEX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7*i*2"/>
  <p:tag name="KSO_WM_UNIT_TYPE" val="i"/>
  <p:tag name="KSO_WM_UNIT_INDEX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TEMPLATE_CATEGORY" val="custom"/>
  <p:tag name="KSO_WM_TEMPLATE_INDEX" val="20204431"/>
  <p:tag name="KSO_WM_UNIT_ID" val="custom20204431_7*a*1"/>
  <p:tag name="KSO_WM_UNIT_ISNUMDGMTITLE" val="0"/>
  <p:tag name="KSO_WM_UNIT_PRESET_TEXT" val="单击添加大标题"/>
</p:tagLst>
</file>

<file path=ppt/tags/tag166.xml><?xml version="1.0" encoding="utf-8"?>
<p:tagLst xmlns:p="http://schemas.openxmlformats.org/presentationml/2006/main">
  <p:tag name="KSO_WM_SLIDE_ID" val="custom20204431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31"/>
  <p:tag name="KSO_WM_SLIDE_LAYOUT" val="a_b_e"/>
  <p:tag name="KSO_WM_SLIDE_LAYOUT_CNT" val="1_1_1"/>
</p:tagLst>
</file>

<file path=ppt/tags/tag16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TEMPLATE_CATEGORY" val="custom"/>
  <p:tag name="KSO_WM_TEMPLATE_INDEX" val="20204431"/>
  <p:tag name="KSO_WM_UNIT_ID" val="custom20204431_7*e*1"/>
  <p:tag name="KSO_WM_UNIT_PRESET_TEXT" val="0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SHOW_EDIT_AREA_INDICATION" val="0"/>
  <p:tag name="KSO_WM_TEMPLATE_CATEGORY" val="custom"/>
  <p:tag name="KSO_WM_TEMPLATE_INDEX" val="20204431"/>
  <p:tag name="KSO_WM_UNIT_ID" val="custom20204431_7*i*1"/>
  <p:tag name="KSO_WM_UNIT_TYPE" val="i"/>
  <p:tag name="KSO_WM_UNIT_INDEX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7*i*2"/>
  <p:tag name="KSO_WM_UNIT_TYPE" val="i"/>
  <p:tag name="KSO_WM_UNIT_INDEX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TEMPLATE_CATEGORY" val="custom"/>
  <p:tag name="KSO_WM_TEMPLATE_INDEX" val="20204431"/>
  <p:tag name="KSO_WM_UNIT_ID" val="custom20204431_7*a*1"/>
  <p:tag name="KSO_WM_UNIT_ISNUMDGMTITLE" val="0"/>
  <p:tag name="KSO_WM_UNIT_PRESET_TEXT" val="单击添加大标题"/>
</p:tagLst>
</file>

<file path=ppt/tags/tag171.xml><?xml version="1.0" encoding="utf-8"?>
<p:tagLst xmlns:p="http://schemas.openxmlformats.org/presentationml/2006/main">
  <p:tag name="KSO_WM_SLIDE_ID" val="custom20204431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31"/>
  <p:tag name="KSO_WM_SLIDE_LAYOUT" val="a_b_e"/>
  <p:tag name="KSO_WM_SLIDE_LAYOUT_CNT" val="1_1_1"/>
</p:tagLst>
</file>

<file path=ppt/tags/tag172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TEMPLATE_CATEGORY" val="custom"/>
  <p:tag name="KSO_WM_TEMPLATE_INDEX" val="20204431"/>
  <p:tag name="KSO_WM_UNIT_ID" val="custom20204431_7*e*1"/>
  <p:tag name="KSO_WM_UNIT_PRESET_TEXT" val="0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SHOW_EDIT_AREA_INDICATION" val="0"/>
  <p:tag name="KSO_WM_TEMPLATE_CATEGORY" val="custom"/>
  <p:tag name="KSO_WM_TEMPLATE_INDEX" val="20204431"/>
  <p:tag name="KSO_WM_UNIT_ID" val="custom20204431_7*i*1"/>
  <p:tag name="KSO_WM_UNIT_TYPE" val="i"/>
  <p:tag name="KSO_WM_UNIT_INDEX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7*i*2"/>
  <p:tag name="KSO_WM_UNIT_TYPE" val="i"/>
  <p:tag name="KSO_WM_UNIT_INDEX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TEMPLATE_CATEGORY" val="custom"/>
  <p:tag name="KSO_WM_TEMPLATE_INDEX" val="20204431"/>
  <p:tag name="KSO_WM_UNIT_ID" val="custom20204431_7*a*1"/>
  <p:tag name="KSO_WM_UNIT_ISNUMDGMTITLE" val="0"/>
  <p:tag name="KSO_WM_UNIT_PRESET_TEXT" val="单击添加大标题"/>
</p:tagLst>
</file>

<file path=ppt/tags/tag176.xml><?xml version="1.0" encoding="utf-8"?>
<p:tagLst xmlns:p="http://schemas.openxmlformats.org/presentationml/2006/main">
  <p:tag name="KSO_WM_SLIDE_ID" val="custom20204431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31"/>
  <p:tag name="KSO_WM_SLIDE_LAYOUT" val="a_b_e"/>
  <p:tag name="KSO_WM_SLIDE_LAYOUT_CNT" val="1_1_1"/>
</p:tagLst>
</file>

<file path=ppt/tags/tag17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TEMPLATE_CATEGORY" val="custom"/>
  <p:tag name="KSO_WM_TEMPLATE_INDEX" val="20204431"/>
  <p:tag name="KSO_WM_UNIT_ID" val="custom20204431_7*e*1"/>
  <p:tag name="KSO_WM_UNIT_PRESET_TEXT" val="0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SHOW_EDIT_AREA_INDICATION" val="0"/>
  <p:tag name="KSO_WM_TEMPLATE_CATEGORY" val="custom"/>
  <p:tag name="KSO_WM_TEMPLATE_INDEX" val="20204431"/>
  <p:tag name="KSO_WM_UNIT_ID" val="custom20204431_7*i*1"/>
  <p:tag name="KSO_WM_UNIT_TYPE" val="i"/>
  <p:tag name="KSO_WM_UNIT_INDEX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7*i*2"/>
  <p:tag name="KSO_WM_UNIT_TYPE" val="i"/>
  <p:tag name="KSO_WM_UNIT_INDEX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TEMPLATE_CATEGORY" val="custom"/>
  <p:tag name="KSO_WM_TEMPLATE_INDEX" val="20204431"/>
  <p:tag name="KSO_WM_UNIT_ID" val="custom20204431_7*a*1"/>
  <p:tag name="KSO_WM_UNIT_ISNUMDGMTITLE" val="0"/>
  <p:tag name="KSO_WM_UNIT_PRESET_TEXT" val="单击添加大标题"/>
</p:tagLst>
</file>

<file path=ppt/tags/tag181.xml><?xml version="1.0" encoding="utf-8"?>
<p:tagLst xmlns:p="http://schemas.openxmlformats.org/presentationml/2006/main">
  <p:tag name="KSO_WM_SLIDE_ID" val="custom20204431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31"/>
  <p:tag name="KSO_WM_SLIDE_LAYOUT" val="a_b_e"/>
  <p:tag name="KSO_WM_SLIDE_LAYOUT_CNT" val="1_1_1"/>
</p:tagLst>
</file>

<file path=ppt/tags/tag182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TEMPLATE_CATEGORY" val="custom"/>
  <p:tag name="KSO_WM_TEMPLATE_INDEX" val="20204431"/>
  <p:tag name="KSO_WM_UNIT_ID" val="custom20204431_7*e*1"/>
  <p:tag name="KSO_WM_UNIT_PRESET_TEXT" val="0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SHOW_EDIT_AREA_INDICATION" val="0"/>
  <p:tag name="KSO_WM_TEMPLATE_CATEGORY" val="custom"/>
  <p:tag name="KSO_WM_TEMPLATE_INDEX" val="20204431"/>
  <p:tag name="KSO_WM_UNIT_ID" val="custom20204431_7*i*1"/>
  <p:tag name="KSO_WM_UNIT_TYPE" val="i"/>
  <p:tag name="KSO_WM_UNIT_INDEX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7*i*2"/>
  <p:tag name="KSO_WM_UNIT_TYPE" val="i"/>
  <p:tag name="KSO_WM_UNIT_INDEX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TEMPLATE_CATEGORY" val="custom"/>
  <p:tag name="KSO_WM_TEMPLATE_INDEX" val="20204431"/>
  <p:tag name="KSO_WM_UNIT_ID" val="custom20204431_7*a*1"/>
  <p:tag name="KSO_WM_UNIT_ISNUMDGMTITLE" val="0"/>
  <p:tag name="KSO_WM_UNIT_PRESET_TEXT" val="单击添加大标题"/>
</p:tagLst>
</file>

<file path=ppt/tags/tag186.xml><?xml version="1.0" encoding="utf-8"?>
<p:tagLst xmlns:p="http://schemas.openxmlformats.org/presentationml/2006/main">
  <p:tag name="KSO_WM_SLIDE_ID" val="custom20204431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31"/>
  <p:tag name="KSO_WM_SLIDE_LAYOUT" val="a_b_e"/>
  <p:tag name="KSO_WM_SLIDE_LAYOUT_CNT" val="1_1_1"/>
</p:tagLst>
</file>

<file path=ppt/tags/tag18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TEMPLATE_CATEGORY" val="custom"/>
  <p:tag name="KSO_WM_TEMPLATE_INDEX" val="20204431"/>
  <p:tag name="KSO_WM_UNIT_ID" val="custom20204431_7*e*1"/>
  <p:tag name="KSO_WM_UNIT_PRESET_TEXT" val="0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SHOW_EDIT_AREA_INDICATION" val="0"/>
  <p:tag name="KSO_WM_TEMPLATE_CATEGORY" val="custom"/>
  <p:tag name="KSO_WM_TEMPLATE_INDEX" val="20204431"/>
  <p:tag name="KSO_WM_UNIT_ID" val="custom20204431_7*i*1"/>
  <p:tag name="KSO_WM_UNIT_TYPE" val="i"/>
  <p:tag name="KSO_WM_UNIT_INDEX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7*i*2"/>
  <p:tag name="KSO_WM_UNIT_TYPE" val="i"/>
  <p:tag name="KSO_WM_UNIT_INDEX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TEMPLATE_CATEGORY" val="custom"/>
  <p:tag name="KSO_WM_TEMPLATE_INDEX" val="20204431"/>
  <p:tag name="KSO_WM_UNIT_ID" val="custom20204431_7*a*1"/>
  <p:tag name="KSO_WM_UNIT_ISNUMDGMTITLE" val="0"/>
  <p:tag name="KSO_WM_UNIT_PRESET_TEXT" val="单击添加大标题"/>
</p:tagLst>
</file>

<file path=ppt/tags/tag191.xml><?xml version="1.0" encoding="utf-8"?>
<p:tagLst xmlns:p="http://schemas.openxmlformats.org/presentationml/2006/main">
  <p:tag name="KSO_WM_SLIDE_ID" val="custom20204431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31"/>
  <p:tag name="KSO_WM_SLIDE_LAYOUT" val="a_b_e"/>
  <p:tag name="KSO_WM_SLIDE_LAYOUT_CNT" val="1_1_1"/>
</p:tagLst>
</file>

<file path=ppt/tags/tag192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TEMPLATE_CATEGORY" val="custom"/>
  <p:tag name="KSO_WM_TEMPLATE_INDEX" val="20204431"/>
  <p:tag name="KSO_WM_UNIT_ID" val="custom20204431_7*e*1"/>
  <p:tag name="KSO_WM_UNIT_PRESET_TEXT" val="0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SHOW_EDIT_AREA_INDICATION" val="0"/>
  <p:tag name="KSO_WM_TEMPLATE_CATEGORY" val="custom"/>
  <p:tag name="KSO_WM_TEMPLATE_INDEX" val="20204431"/>
  <p:tag name="KSO_WM_UNIT_ID" val="custom20204431_7*i*1"/>
  <p:tag name="KSO_WM_UNIT_TYPE" val="i"/>
  <p:tag name="KSO_WM_UNIT_INDEX" val="1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7*i*2"/>
  <p:tag name="KSO_WM_UNIT_TYPE" val="i"/>
  <p:tag name="KSO_WM_UNIT_INDEX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TEMPLATE_CATEGORY" val="custom"/>
  <p:tag name="KSO_WM_TEMPLATE_INDEX" val="20204431"/>
  <p:tag name="KSO_WM_UNIT_ID" val="custom20204431_7*a*1"/>
  <p:tag name="KSO_WM_UNIT_ISNUMDGMTITLE" val="0"/>
  <p:tag name="KSO_WM_UNIT_PRESET_TEXT" val="单击添加大标题"/>
</p:tagLst>
</file>

<file path=ppt/tags/tag196.xml><?xml version="1.0" encoding="utf-8"?>
<p:tagLst xmlns:p="http://schemas.openxmlformats.org/presentationml/2006/main">
  <p:tag name="KSO_WM_SLIDE_ID" val="custom20204431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31"/>
  <p:tag name="KSO_WM_SLIDE_LAYOUT" val="a_b_e"/>
  <p:tag name="KSO_WM_SLIDE_LAYOUT_CNT" val="1_1_1"/>
</p:tagLst>
</file>

<file path=ppt/tags/tag197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TEMPLATE_CATEGORY" val="custom"/>
  <p:tag name="KSO_WM_TEMPLATE_INDEX" val="20204431"/>
  <p:tag name="KSO_WM_UNIT_ID" val="custom20204431_7*e*1"/>
  <p:tag name="KSO_WM_UNIT_PRESET_TEXT" val="0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SHOW_EDIT_AREA_INDICATION" val="0"/>
  <p:tag name="KSO_WM_TEMPLATE_CATEGORY" val="custom"/>
  <p:tag name="KSO_WM_TEMPLATE_INDEX" val="20204431"/>
  <p:tag name="KSO_WM_UNIT_ID" val="custom20204431_7*i*1"/>
  <p:tag name="KSO_WM_UNIT_TYPE" val="i"/>
  <p:tag name="KSO_WM_UNIT_INDEX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7*i*2"/>
  <p:tag name="KSO_WM_UNIT_TYPE" val="i"/>
  <p:tag name="KSO_WM_UNIT_INDEX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TEMPLATE_CATEGORY" val="custom"/>
  <p:tag name="KSO_WM_TEMPLATE_INDEX" val="20204431"/>
  <p:tag name="KSO_WM_UNIT_ID" val="custom20204431_7*a*1"/>
  <p:tag name="KSO_WM_UNIT_ISNUMDGMTITLE" val="0"/>
  <p:tag name="KSO_WM_UNIT_PRESET_TEXT" val="单击添加大标题"/>
</p:tagLst>
</file>

<file path=ppt/tags/tag201.xml><?xml version="1.0" encoding="utf-8"?>
<p:tagLst xmlns:p="http://schemas.openxmlformats.org/presentationml/2006/main">
  <p:tag name="KSO_WM_SLIDE_ID" val="custom20204431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31"/>
  <p:tag name="KSO_WM_SLIDE_LAYOUT" val="a_b_e"/>
  <p:tag name="KSO_WM_SLIDE_LAYOUT_CNT" val="1_1_1"/>
</p:tagLst>
</file>

<file path=ppt/tags/tag202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"/>
  <p:tag name="KSO_WM_UNIT_TYPE" val="e"/>
  <p:tag name="KSO_WM_UNIT_INDEX" val="1"/>
  <p:tag name="KSO_WM_TEMPLATE_CATEGORY" val="custom"/>
  <p:tag name="KSO_WM_TEMPLATE_INDEX" val="20204431"/>
  <p:tag name="KSO_WM_UNIT_ID" val="custom20204431_7*e*1"/>
  <p:tag name="KSO_WM_UNIT_PRESET_TEXT" val="0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SHOW_EDIT_AREA_INDICATION" val="0"/>
  <p:tag name="KSO_WM_TEMPLATE_CATEGORY" val="custom"/>
  <p:tag name="KSO_WM_TEMPLATE_INDEX" val="20204431"/>
  <p:tag name="KSO_WM_UNIT_ID" val="custom20204431_7*i*1"/>
  <p:tag name="KSO_WM_UNIT_TYPE" val="i"/>
  <p:tag name="KSO_WM_UNIT_INDEX" val="1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431"/>
  <p:tag name="KSO_WM_UNIT_ID" val="custom20204431_7*i*2"/>
  <p:tag name="KSO_WM_UNIT_TYPE" val="i"/>
  <p:tag name="KSO_WM_UNIT_INDEX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9"/>
  <p:tag name="KSO_WM_UNIT_TYPE" val="a"/>
  <p:tag name="KSO_WM_UNIT_INDEX" val="1"/>
  <p:tag name="KSO_WM_TEMPLATE_CATEGORY" val="custom"/>
  <p:tag name="KSO_WM_TEMPLATE_INDEX" val="20204431"/>
  <p:tag name="KSO_WM_UNIT_ID" val="custom20204431_7*a*1"/>
  <p:tag name="KSO_WM_UNIT_ISNUMDGMTITLE" val="0"/>
  <p:tag name="KSO_WM_UNIT_PRESET_TEXT" val="单击添加大标题"/>
</p:tagLst>
</file>

<file path=ppt/tags/tag206.xml><?xml version="1.0" encoding="utf-8"?>
<p:tagLst xmlns:p="http://schemas.openxmlformats.org/presentationml/2006/main">
  <p:tag name="KSO_WM_SLIDE_ID" val="custom20204431_7"/>
  <p:tag name="KSO_WM_TEMPLATE_SUBCATEGORY" val="0"/>
  <p:tag name="KSO_WM_TEMPLATE_MASTER_TYPE" val="1"/>
  <p:tag name="KSO_WM_TEMPLATE_COLOR_TYPE" val="1"/>
  <p:tag name="KSO_WM_SLIDE_TYPE" val="sectionTitle"/>
  <p:tag name="KSO_WM_SLIDE_SUBTYPE" val="pureTxt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4431"/>
  <p:tag name="KSO_WM_SLIDE_LAYOUT" val="a_b_e"/>
  <p:tag name="KSO_WM_SLIDE_LAYOUT_CNT" val="1_1_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1"/>
  <p:tag name="KSO_WM_UNIT_VALUE" val="10"/>
  <p:tag name="KSO_WM_UNIT_TYPE" val="a"/>
  <p:tag name="KSO_WM_UNIT_INDEX" val="1"/>
  <p:tag name="KSO_WM_UNIT_PRESET_TEXT" val="谢谢聆听"/>
  <p:tag name="KSO_WM_TEMPLATE_CATEGORY" val="custom"/>
  <p:tag name="KSO_WM_TEMPLATE_INDEX" val="20204431"/>
  <p:tag name="KSO_WM_UNIT_ID" val="custom20204431_45*a*1"/>
  <p:tag name="KSO_WM_UNIT_ISNUMDGMTITLE" val="0"/>
</p:tagLst>
</file>

<file path=ppt/tags/tag208.xml><?xml version="1.0" encoding="utf-8"?>
<p:tagLst xmlns:p="http://schemas.openxmlformats.org/presentationml/2006/main">
  <p:tag name="KSO_WM_SLIDE_ID" val="custom20204431_45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45"/>
  <p:tag name="KSO_WM_TAG_VERSION" val="1.0"/>
  <p:tag name="KSO_WM_BEAUTIFY_FLAG" val="#wm#"/>
  <p:tag name="KSO_WM_TEMPLATE_CATEGORY" val="custom"/>
  <p:tag name="KSO_WM_TEMPLATE_INDEX" val="20204431"/>
  <p:tag name="KSO_WM_SLIDE_LAYOUT" val="a_b"/>
  <p:tag name="KSO_WM_SLIDE_LAYOUT_CNT" val="1_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73.xml><?xml version="1.0" encoding="utf-8"?>
<p:tagLst xmlns:p="http://schemas.openxmlformats.org/presentationml/2006/main">
  <p:tag name="KSO_WM_UNIT_TYPE" val="i"/>
  <p:tag name="KSO_WM_UNIT_SUBTYPE" val="h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3*i*1"/>
  <p:tag name="KSO_WM_UNIT_LAYERLEVEL" val="1"/>
  <p:tag name="KSO_WM_TAG_VERSION" val="1.0"/>
  <p:tag name="KSO_WM_BEAUTIFY_FLAG" val="#wm#"/>
  <p:tag name="KSO_WM_UNIT_BK_DARK_LIGHT" val="1"/>
  <p:tag name="KSO_WM_SLIDE_BACKGROUND_TYPE" val="frame"/>
  <p:tag name="KSO_WM_SLIDE_BK_DARK_LIGHT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YPE" val="i"/>
  <p:tag name="KSO_WM_UNIT_SUBTYPE" val="h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4*i*1"/>
  <p:tag name="KSO_WM_UNIT_LAYERLEVEL" val="1"/>
  <p:tag name="KSO_WM_TAG_VERSION" val="1.0"/>
  <p:tag name="KSO_WM_BEAUTIFY_FLAG" val="#wm#"/>
  <p:tag name="KSO_WM_UNIT_BK_DARK_LIGHT" val="1"/>
  <p:tag name="KSO_WM_SLIDE_BACKGROUND_TYPE" val="leftRight"/>
  <p:tag name="KSO_WM_SLIDE_BK_DARK_LIGHT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1"/>
</p:tagLst>
</file>

<file path=ppt/tags/tag88.xml><?xml version="1.0" encoding="utf-8"?>
<p:tagLst xmlns:p="http://schemas.openxmlformats.org/presentationml/2006/main">
  <p:tag name="KSO_WM_UNIT_TYPE" val="i"/>
  <p:tag name="KSO_WM_UNIT_SUBTYPE" val="h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5*i*1"/>
  <p:tag name="KSO_WM_UNIT_LAYERLEVEL" val="1"/>
  <p:tag name="KSO_WM_TAG_VERSION" val="1.0"/>
  <p:tag name="KSO_WM_BEAUTIFY_FLAG" val="#wm#"/>
  <p:tag name="KSO_WM_UNIT_BK_DARK_LIGHT" val="1"/>
  <p:tag name="KSO_WM_SLIDE_BACKGROUND_TYPE" val="topBottom"/>
  <p:tag name="KSO_WM_SLIDE_BK_DARK_LIGHT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1"/>
</p:tagLst>
</file>

<file path=ppt/tags/tag97.xml><?xml version="1.0" encoding="utf-8"?>
<p:tagLst xmlns:p="http://schemas.openxmlformats.org/presentationml/2006/main">
  <p:tag name="KSO_WM_UNIT_TYPE" val="i"/>
  <p:tag name="KSO_WM_UNIT_SUBTYPE" val="h"/>
  <p:tag name="KSO_WM_UNIT_HIGHLIGHT" val="0"/>
  <p:tag name="KSO_WM_UNIT_COMPATIBLE" val="0"/>
  <p:tag name="KSO_WM_UNIT_DIAGRAM_ISNUMVISUAL" val="0"/>
  <p:tag name="KSO_WM_UNIT_DIAGRAM_ISREFERUNIT" val="0"/>
  <p:tag name="KSO_WM_UNIT_INDEX" val="1"/>
  <p:tag name="KSO_WM_UNIT_ID" val="_16*i*1"/>
  <p:tag name="KSO_WM_UNIT_LAYERLEVEL" val="1"/>
  <p:tag name="KSO_WM_TAG_VERSION" val="1.0"/>
  <p:tag name="KSO_WM_BEAUTIFY_FLAG" val="#wm#"/>
  <p:tag name="KSO_WM_UNIT_BK_DARK_LIGHT" val="1"/>
  <p:tag name="KSO_WM_SLIDE_BACKGROUND_TYPE" val="bottomTop"/>
  <p:tag name="KSO_WM_SLIDE_BK_DARK_LIGHT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1"/>
</p:tagLst>
</file>

<file path=ppt/theme/theme1.xml><?xml version="1.0" encoding="utf-8"?>
<a:theme xmlns:a="http://schemas.openxmlformats.org/drawingml/2006/main" name="1_Office 主题​​">
  <a:themeElements>
    <a:clrScheme name="4431">
      <a:dk1>
        <a:srgbClr val="000000"/>
      </a:dk1>
      <a:lt1>
        <a:srgbClr val="FFFFFF"/>
      </a:lt1>
      <a:dk2>
        <a:srgbClr val="494439"/>
      </a:dk2>
      <a:lt2>
        <a:srgbClr val="FFFFFF"/>
      </a:lt2>
      <a:accent1>
        <a:srgbClr val="FACA32"/>
      </a:accent1>
      <a:accent2>
        <a:srgbClr val="8CBE4A"/>
      </a:accent2>
      <a:accent3>
        <a:srgbClr val="7BC78D"/>
      </a:accent3>
      <a:accent4>
        <a:srgbClr val="1DB57F"/>
      </a:accent4>
      <a:accent5>
        <a:srgbClr val="1DA7A4"/>
      </a:accent5>
      <a:accent6>
        <a:srgbClr val="077CA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</Words>
  <Application>WPS 演示</Application>
  <PresentationFormat>宽屏</PresentationFormat>
  <Paragraphs>127</Paragraphs>
  <Slides>13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汉仪旗黑-85S</vt:lpstr>
      <vt:lpstr>黑体</vt:lpstr>
      <vt:lpstr>汉仪雅酷黑简</vt:lpstr>
      <vt:lpstr>Calibri</vt:lpstr>
      <vt:lpstr>Arial Unicode MS</vt:lpstr>
      <vt:lpstr>1_Office 主题​​</vt:lpstr>
      <vt:lpstr>Package</vt:lpstr>
      <vt:lpstr>智能业财收费系统</vt:lpstr>
      <vt:lpstr>PowerPoint 演示文稿</vt:lpstr>
      <vt:lpstr>压缩安装包</vt:lpstr>
      <vt:lpstr>压缩安装包教程</vt:lpstr>
      <vt:lpstr>压缩安装包教程</vt:lpstr>
      <vt:lpstr>压缩安装包教程</vt:lpstr>
      <vt:lpstr>运行客户端以及设置参数</vt:lpstr>
      <vt:lpstr>运行客户端以及设置参数</vt:lpstr>
      <vt:lpstr>运行客户端以及设置参数</vt:lpstr>
      <vt:lpstr>运行客户端以及设置参数</vt:lpstr>
      <vt:lpstr>安装完成，启动客户端</vt:lpstr>
      <vt:lpstr>安装完成，启动客户端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正义的伙伴</cp:lastModifiedBy>
  <cp:revision>183</cp:revision>
  <dcterms:created xsi:type="dcterms:W3CDTF">2019-06-19T02:08:00Z</dcterms:created>
  <dcterms:modified xsi:type="dcterms:W3CDTF">2021-12-27T05:05:36Z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2052-11.1.0.10577</vt:lpwstr>
  </property>
  <property fmtid="{D5CDD505-2E9C-101B-9397-08002B2CF9AE}" pid="3" name="ICV">
    <vt:lpwstr>99FFE52D59C541BEBF5C9324B7E0C46C</vt:lpwstr>
  </property>
  <property fmtid="{D5CDD505-2E9C-101B-9397-08002B2CF9AE}" pid="4" name="KSOSaveFontToCloudKey">
    <vt:lpwstr>629807227_btnclosed</vt:lpwstr>
  </property>
</Properties>
</file>