
<file path=[Content_Types].xml><?xml version="1.0" encoding="utf-8"?>
<Types xmlns="http://schemas.openxmlformats.org/package/2006/content-types">
  <Default Extension="jpeg" ContentType="image/jpeg"/>
  <Default Extension="JPG" ContentType="image/.jpg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  <p:sldMasterId id="2147483651" r:id="rId3"/>
    <p:sldMasterId id="2147483670" r:id="rId4"/>
  </p:sldMasterIdLst>
  <p:notesMasterIdLst>
    <p:notesMasterId r:id="rId6"/>
  </p:notesMasterIdLst>
  <p:handoutMasterIdLst>
    <p:handoutMasterId r:id="rId24"/>
  </p:handoutMasterIdLst>
  <p:sldIdLst>
    <p:sldId id="256" r:id="rId5"/>
    <p:sldId id="333" r:id="rId7"/>
    <p:sldId id="403" r:id="rId8"/>
    <p:sldId id="356" r:id="rId9"/>
    <p:sldId id="349" r:id="rId10"/>
    <p:sldId id="352" r:id="rId11"/>
    <p:sldId id="353" r:id="rId12"/>
    <p:sldId id="354" r:id="rId13"/>
    <p:sldId id="357" r:id="rId14"/>
    <p:sldId id="361" r:id="rId15"/>
    <p:sldId id="363" r:id="rId16"/>
    <p:sldId id="368" r:id="rId17"/>
    <p:sldId id="369" r:id="rId18"/>
    <p:sldId id="378" r:id="rId19"/>
    <p:sldId id="381" r:id="rId20"/>
    <p:sldId id="389" r:id="rId21"/>
    <p:sldId id="393" r:id="rId22"/>
    <p:sldId id="419" r:id="rId2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43EB8B89-90E2-4F91-9DD0-C31BB5099350}">
          <p14:sldIdLst>
            <p14:sldId id="256"/>
            <p14:sldId id="333"/>
            <p14:sldId id="403"/>
            <p14:sldId id="356"/>
            <p14:sldId id="349"/>
            <p14:sldId id="352"/>
            <p14:sldId id="353"/>
            <p14:sldId id="354"/>
            <p14:sldId id="357"/>
            <p14:sldId id="361"/>
            <p14:sldId id="363"/>
            <p14:sldId id="368"/>
            <p14:sldId id="369"/>
            <p14:sldId id="378"/>
            <p14:sldId id="381"/>
            <p14:sldId id="389"/>
            <p14:sldId id="393"/>
            <p14:sldId id="419"/>
          </p14:sldIdLst>
        </p14:section>
        <p14:section name="无标题节" id="{E61E42B7-F09B-46E6-B5D8-04AB71F51988}">
          <p14:sldIdLst/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6AAC5"/>
    <a:srgbClr val="92D050"/>
    <a:srgbClr val="7F7F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52" autoAdjust="0"/>
    <p:restoredTop sz="89227" autoAdjust="0"/>
  </p:normalViewPr>
  <p:slideViewPr>
    <p:cSldViewPr>
      <p:cViewPr varScale="1">
        <p:scale>
          <a:sx n="118" d="100"/>
          <a:sy n="118" d="100"/>
        </p:scale>
        <p:origin x="816" y="84"/>
      </p:cViewPr>
      <p:guideLst>
        <p:guide orient="horz" pos="1629"/>
        <p:guide pos="2869"/>
        <p:guide orient="horz" pos="221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F4F6E8B0-3498-4E45-90EE-F42EEB88D9F8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44185DF5-5210-4CE7-9814-1E8E1A22F3FD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noFill/>
          <a:ln>
            <a:solidFill>
              <a:srgbClr val="000000"/>
            </a:solidFill>
            <a:miter lim="800000"/>
          </a:ln>
        </p:spPr>
      </p:sp>
      <p:sp>
        <p:nvSpPr>
          <p:cNvPr id="153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536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E1BF8BC-6373-4D15-B640-00F231F86DE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智慧物业</a:t>
            </a:r>
            <a:r>
              <a:rPr lang="en-US" altLang="zh-CN" dirty="0" smtClean="0"/>
              <a:t>ERP</a:t>
            </a:r>
            <a:r>
              <a:rPr lang="zh-CN" altLang="en-US" dirty="0" smtClean="0"/>
              <a:t>平台提供了现代物业所必须的信息化支撑手段，经过</a:t>
            </a:r>
            <a:r>
              <a:rPr lang="en-US" altLang="zh-CN" dirty="0" smtClean="0"/>
              <a:t>19</a:t>
            </a:r>
            <a:r>
              <a:rPr lang="zh-CN" altLang="en-US" dirty="0" smtClean="0"/>
              <a:t>年度的实施推广，上线功能覆盖了广汇物业公司职能部室和目小区。总体上完成了上级领导要求的“有没有”的阶段目标，后期将针对“优不优”进行深入完善。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4185DF5-5210-4CE7-9814-1E8E1A22F3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智慧物业</a:t>
            </a:r>
            <a:r>
              <a:rPr lang="en-US" altLang="zh-CN" dirty="0" smtClean="0"/>
              <a:t>ERP</a:t>
            </a:r>
            <a:r>
              <a:rPr lang="zh-CN" altLang="en-US" dirty="0" smtClean="0"/>
              <a:t>平台提供了现代物业所必须的信息化支撑手段，经过</a:t>
            </a:r>
            <a:r>
              <a:rPr lang="en-US" altLang="zh-CN" dirty="0" smtClean="0"/>
              <a:t>19</a:t>
            </a:r>
            <a:r>
              <a:rPr lang="zh-CN" altLang="en-US" dirty="0" smtClean="0"/>
              <a:t>年度的实施推广，上线功能覆盖了广汇物业公司职能部室和目小区。总体上完成了上级领导要求的“有没有”的阶段目标，后期将针对“优不优”进行深入完善。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4185DF5-5210-4CE7-9814-1E8E1A22F3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智慧物业</a:t>
            </a:r>
            <a:r>
              <a:rPr lang="en-US" altLang="zh-CN" dirty="0" smtClean="0"/>
              <a:t>ERP</a:t>
            </a:r>
            <a:r>
              <a:rPr lang="zh-CN" altLang="en-US" dirty="0" smtClean="0"/>
              <a:t>平台提供了现代物业所必须的信息化支撑手段，经过</a:t>
            </a:r>
            <a:r>
              <a:rPr lang="en-US" altLang="zh-CN" dirty="0" smtClean="0"/>
              <a:t>19</a:t>
            </a:r>
            <a:r>
              <a:rPr lang="zh-CN" altLang="en-US" dirty="0" smtClean="0"/>
              <a:t>年度的实施推广，上线功能覆盖了广汇物业公司职能部室和目小区。总体上完成了上级领导要求的“有没有”的阶段目标，后期将针对“优不优”进行深入完善。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4185DF5-5210-4CE7-9814-1E8E1A22F3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智慧物业</a:t>
            </a:r>
            <a:r>
              <a:rPr lang="en-US" altLang="zh-CN" dirty="0" smtClean="0"/>
              <a:t>ERP</a:t>
            </a:r>
            <a:r>
              <a:rPr lang="zh-CN" altLang="en-US" dirty="0" smtClean="0"/>
              <a:t>平台提供了现代物业所必须的信息化支撑手段，经过</a:t>
            </a:r>
            <a:r>
              <a:rPr lang="en-US" altLang="zh-CN" dirty="0" smtClean="0"/>
              <a:t>19</a:t>
            </a:r>
            <a:r>
              <a:rPr lang="zh-CN" altLang="en-US" dirty="0" smtClean="0"/>
              <a:t>年度的实施推广，上线功能覆盖了广汇物业公司职能部室和目小区。总体上完成了上级领导要求的“有没有”的阶段目标，后期将针对“优不优”进行深入完善。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4185DF5-5210-4CE7-9814-1E8E1A22F3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智慧物业</a:t>
            </a:r>
            <a:r>
              <a:rPr lang="en-US" altLang="zh-CN" dirty="0" smtClean="0"/>
              <a:t>ERP</a:t>
            </a:r>
            <a:r>
              <a:rPr lang="zh-CN" altLang="en-US" dirty="0" smtClean="0"/>
              <a:t>平台提供了现代物业所必须的信息化支撑手段，经过</a:t>
            </a:r>
            <a:r>
              <a:rPr lang="en-US" altLang="zh-CN" dirty="0" smtClean="0"/>
              <a:t>19</a:t>
            </a:r>
            <a:r>
              <a:rPr lang="zh-CN" altLang="en-US" dirty="0" smtClean="0"/>
              <a:t>年度的实施推广，上线功能覆盖了广汇物业公司职能部室和目小区。总体上完成了上级领导要求的“有没有”的阶段目标，后期将针对“优不优”进行深入完善。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4185DF5-5210-4CE7-9814-1E8E1A22F3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智慧物业</a:t>
            </a:r>
            <a:r>
              <a:rPr lang="en-US" altLang="zh-CN" dirty="0" smtClean="0"/>
              <a:t>ERP</a:t>
            </a:r>
            <a:r>
              <a:rPr lang="zh-CN" altLang="en-US" dirty="0" smtClean="0"/>
              <a:t>平台提供了现代物业所必须的信息化支撑手段，经过</a:t>
            </a:r>
            <a:r>
              <a:rPr lang="en-US" altLang="zh-CN" dirty="0" smtClean="0"/>
              <a:t>19</a:t>
            </a:r>
            <a:r>
              <a:rPr lang="zh-CN" altLang="en-US" dirty="0" smtClean="0"/>
              <a:t>年度的实施推广，上线功能覆盖了广汇物业公司职能部室和目小区。总体上完成了上级领导要求的“有没有”的阶段目标，后期将针对“优不优”进行深入完善。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4185DF5-5210-4CE7-9814-1E8E1A22F3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智慧物业</a:t>
            </a:r>
            <a:r>
              <a:rPr lang="en-US" altLang="zh-CN" dirty="0" smtClean="0"/>
              <a:t>ERP</a:t>
            </a:r>
            <a:r>
              <a:rPr lang="zh-CN" altLang="en-US" dirty="0" smtClean="0"/>
              <a:t>平台提供了现代物业所必须的信息化支撑手段，经过</a:t>
            </a:r>
            <a:r>
              <a:rPr lang="en-US" altLang="zh-CN" dirty="0" smtClean="0"/>
              <a:t>19</a:t>
            </a:r>
            <a:r>
              <a:rPr lang="zh-CN" altLang="en-US" dirty="0" smtClean="0"/>
              <a:t>年度的实施推广，上线功能覆盖了广汇物业公司职能部室和目小区。总体上完成了上级领导要求的“有没有”的阶段目标，后期将针对“优不优”进行深入完善。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4185DF5-5210-4CE7-9814-1E8E1A22F3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2F650B-2009-F746-828B-29A4399531AB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智慧物业</a:t>
            </a:r>
            <a:r>
              <a:rPr lang="en-US" altLang="zh-CN" dirty="0" smtClean="0"/>
              <a:t>ERP</a:t>
            </a:r>
            <a:r>
              <a:rPr lang="zh-CN" altLang="en-US" dirty="0" smtClean="0"/>
              <a:t>平台提供了现代物业所必须的信息化支撑手段，经过</a:t>
            </a:r>
            <a:r>
              <a:rPr lang="en-US" altLang="zh-CN" dirty="0" smtClean="0"/>
              <a:t>19</a:t>
            </a:r>
            <a:r>
              <a:rPr lang="zh-CN" altLang="en-US" dirty="0" smtClean="0"/>
              <a:t>年度的实施推广，上线功能覆盖了广汇物业公司职能部室和目小区。总体上完成了上级领导要求的“有没有”的阶段目标，后期将针对“优不优”进行深入完善。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4185DF5-5210-4CE7-9814-1E8E1A22F3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智慧物业</a:t>
            </a:r>
            <a:r>
              <a:rPr lang="en-US" altLang="zh-CN" dirty="0" smtClean="0"/>
              <a:t>ERP</a:t>
            </a:r>
            <a:r>
              <a:rPr lang="zh-CN" altLang="en-US" dirty="0" smtClean="0"/>
              <a:t>平台提供了现代物业所必须的信息化支撑手段，经过</a:t>
            </a:r>
            <a:r>
              <a:rPr lang="en-US" altLang="zh-CN" dirty="0" smtClean="0"/>
              <a:t>19</a:t>
            </a:r>
            <a:r>
              <a:rPr lang="zh-CN" altLang="en-US" dirty="0" smtClean="0"/>
              <a:t>年度的实施推广，上线功能覆盖了广汇物业公司职能部室和目小区。总体上完成了上级领导要求的“有没有”的阶段目标，后期将针对“优不优”进行深入完善。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4185DF5-5210-4CE7-9814-1E8E1A22F3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智慧物业</a:t>
            </a:r>
            <a:r>
              <a:rPr lang="en-US" altLang="zh-CN" dirty="0" smtClean="0"/>
              <a:t>ERP</a:t>
            </a:r>
            <a:r>
              <a:rPr lang="zh-CN" altLang="en-US" dirty="0" smtClean="0"/>
              <a:t>平台提供了现代物业所必须的信息化支撑手段，经过</a:t>
            </a:r>
            <a:r>
              <a:rPr lang="en-US" altLang="zh-CN" dirty="0" smtClean="0"/>
              <a:t>19</a:t>
            </a:r>
            <a:r>
              <a:rPr lang="zh-CN" altLang="en-US" dirty="0" smtClean="0"/>
              <a:t>年度的实施推广，上线功能覆盖了广汇物业公司职能部室和目小区。总体上完成了上级领导要求的“有没有”的阶段目标，后期将针对“优不优”进行深入完善。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4185DF5-5210-4CE7-9814-1E8E1A22F3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智慧物业</a:t>
            </a:r>
            <a:r>
              <a:rPr lang="en-US" altLang="zh-CN" dirty="0" smtClean="0"/>
              <a:t>ERP</a:t>
            </a:r>
            <a:r>
              <a:rPr lang="zh-CN" altLang="en-US" dirty="0" smtClean="0"/>
              <a:t>平台提供了现代物业所必须的信息化支撑手段，经过</a:t>
            </a:r>
            <a:r>
              <a:rPr lang="en-US" altLang="zh-CN" dirty="0" smtClean="0"/>
              <a:t>19</a:t>
            </a:r>
            <a:r>
              <a:rPr lang="zh-CN" altLang="en-US" dirty="0" smtClean="0"/>
              <a:t>年度的实施推广，上线功能覆盖了广汇物业公司职能部室和目小区。总体上完成了上级领导要求的“有没有”的阶段目标，后期将针对“优不优”进行深入完善。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4185DF5-5210-4CE7-9814-1E8E1A22F3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智慧物业</a:t>
            </a:r>
            <a:r>
              <a:rPr lang="en-US" altLang="zh-CN" dirty="0" smtClean="0"/>
              <a:t>ERP</a:t>
            </a:r>
            <a:r>
              <a:rPr lang="zh-CN" altLang="en-US" dirty="0" smtClean="0"/>
              <a:t>平台提供了现代物业所必须的信息化支撑手段，经过</a:t>
            </a:r>
            <a:r>
              <a:rPr lang="en-US" altLang="zh-CN" dirty="0" smtClean="0"/>
              <a:t>19</a:t>
            </a:r>
            <a:r>
              <a:rPr lang="zh-CN" altLang="en-US" dirty="0" smtClean="0"/>
              <a:t>年度的实施推广，上线功能覆盖了广汇物业公司职能部室和目小区。总体上完成了上级领导要求的“有没有”的阶段目标，后期将针对“优不优”进行深入完善。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4185DF5-5210-4CE7-9814-1E8E1A22F3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智慧物业</a:t>
            </a:r>
            <a:r>
              <a:rPr lang="en-US" altLang="zh-CN" dirty="0" smtClean="0"/>
              <a:t>ERP</a:t>
            </a:r>
            <a:r>
              <a:rPr lang="zh-CN" altLang="en-US" dirty="0" smtClean="0"/>
              <a:t>平台提供了现代物业所必须的信息化支撑手段，经过</a:t>
            </a:r>
            <a:r>
              <a:rPr lang="en-US" altLang="zh-CN" dirty="0" smtClean="0"/>
              <a:t>19</a:t>
            </a:r>
            <a:r>
              <a:rPr lang="zh-CN" altLang="en-US" dirty="0" smtClean="0"/>
              <a:t>年度的实施推广，上线功能覆盖了广汇物业公司职能部室和目小区。总体上完成了上级领导要求的“有没有”的阶段目标，后期将针对“优不优”进行深入完善。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4185DF5-5210-4CE7-9814-1E8E1A22F3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智慧物业</a:t>
            </a:r>
            <a:r>
              <a:rPr lang="en-US" altLang="zh-CN" dirty="0" smtClean="0"/>
              <a:t>ERP</a:t>
            </a:r>
            <a:r>
              <a:rPr lang="zh-CN" altLang="en-US" dirty="0" smtClean="0"/>
              <a:t>平台提供了现代物业所必须的信息化支撑手段，经过</a:t>
            </a:r>
            <a:r>
              <a:rPr lang="en-US" altLang="zh-CN" dirty="0" smtClean="0"/>
              <a:t>19</a:t>
            </a:r>
            <a:r>
              <a:rPr lang="zh-CN" altLang="en-US" dirty="0" smtClean="0"/>
              <a:t>年度的实施推广，上线功能覆盖了广汇物业公司职能部室和目小区。总体上完成了上级领导要求的“有没有”的阶段目标，后期将针对“优不优”进行深入完善。</a:t>
            </a:r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4185DF5-5210-4CE7-9814-1E8E1A22F3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9" Type="http://schemas.openxmlformats.org/officeDocument/2006/relationships/tags" Target="../tags/tag82.xml"/><Relationship Id="rId8" Type="http://schemas.openxmlformats.org/officeDocument/2006/relationships/tags" Target="../tags/tag81.xml"/><Relationship Id="rId7" Type="http://schemas.openxmlformats.org/officeDocument/2006/relationships/tags" Target="../tags/tag80.xml"/><Relationship Id="rId6" Type="http://schemas.openxmlformats.org/officeDocument/2006/relationships/tags" Target="../tags/tag79.xml"/><Relationship Id="rId5" Type="http://schemas.openxmlformats.org/officeDocument/2006/relationships/tags" Target="../tags/tag78.xml"/><Relationship Id="rId4" Type="http://schemas.openxmlformats.org/officeDocument/2006/relationships/image" Target="../media/image5.png"/><Relationship Id="rId3" Type="http://schemas.openxmlformats.org/officeDocument/2006/relationships/tags" Target="../tags/tag77.xml"/><Relationship Id="rId2" Type="http://schemas.openxmlformats.org/officeDocument/2006/relationships/tags" Target="../tags/tag76.xml"/><Relationship Id="rId11" Type="http://schemas.openxmlformats.org/officeDocument/2006/relationships/tags" Target="../tags/tag84.xml"/><Relationship Id="rId10" Type="http://schemas.openxmlformats.org/officeDocument/2006/relationships/tags" Target="../tags/tag83.xml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tags" Target="../tags/tag91.xml"/><Relationship Id="rId8" Type="http://schemas.openxmlformats.org/officeDocument/2006/relationships/tags" Target="../tags/tag90.xml"/><Relationship Id="rId7" Type="http://schemas.openxmlformats.org/officeDocument/2006/relationships/tags" Target="../tags/tag89.xml"/><Relationship Id="rId6" Type="http://schemas.openxmlformats.org/officeDocument/2006/relationships/tags" Target="../tags/tag88.xml"/><Relationship Id="rId5" Type="http://schemas.openxmlformats.org/officeDocument/2006/relationships/tags" Target="../tags/tag87.xml"/><Relationship Id="rId4" Type="http://schemas.openxmlformats.org/officeDocument/2006/relationships/image" Target="../media/image5.png"/><Relationship Id="rId3" Type="http://schemas.openxmlformats.org/officeDocument/2006/relationships/tags" Target="../tags/tag86.xml"/><Relationship Id="rId2" Type="http://schemas.openxmlformats.org/officeDocument/2006/relationships/tags" Target="../tags/tag85.xml"/><Relationship Id="rId10" Type="http://schemas.openxmlformats.org/officeDocument/2006/relationships/tags" Target="../tags/tag92.xml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99.xml"/><Relationship Id="rId8" Type="http://schemas.openxmlformats.org/officeDocument/2006/relationships/tags" Target="../tags/tag98.xml"/><Relationship Id="rId7" Type="http://schemas.openxmlformats.org/officeDocument/2006/relationships/tags" Target="../tags/tag97.xml"/><Relationship Id="rId6" Type="http://schemas.openxmlformats.org/officeDocument/2006/relationships/tags" Target="../tags/tag96.xml"/><Relationship Id="rId5" Type="http://schemas.openxmlformats.org/officeDocument/2006/relationships/tags" Target="../tags/tag95.xml"/><Relationship Id="rId4" Type="http://schemas.openxmlformats.org/officeDocument/2006/relationships/image" Target="../media/image5.png"/><Relationship Id="rId3" Type="http://schemas.openxmlformats.org/officeDocument/2006/relationships/tags" Target="../tags/tag94.xml"/><Relationship Id="rId2" Type="http://schemas.openxmlformats.org/officeDocument/2006/relationships/tags" Target="../tags/tag93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106.xml"/><Relationship Id="rId8" Type="http://schemas.openxmlformats.org/officeDocument/2006/relationships/tags" Target="../tags/tag105.xml"/><Relationship Id="rId7" Type="http://schemas.openxmlformats.org/officeDocument/2006/relationships/tags" Target="../tags/tag104.xml"/><Relationship Id="rId6" Type="http://schemas.openxmlformats.org/officeDocument/2006/relationships/tags" Target="../tags/tag103.xml"/><Relationship Id="rId5" Type="http://schemas.openxmlformats.org/officeDocument/2006/relationships/tags" Target="../tags/tag102.xml"/><Relationship Id="rId4" Type="http://schemas.openxmlformats.org/officeDocument/2006/relationships/tags" Target="../tags/tag101.xml"/><Relationship Id="rId3" Type="http://schemas.openxmlformats.org/officeDocument/2006/relationships/tags" Target="../tags/tag100.xml"/><Relationship Id="rId2" Type="http://schemas.openxmlformats.org/officeDocument/2006/relationships/image" Target="../media/image5.png"/><Relationship Id="rId19" Type="http://schemas.openxmlformats.org/officeDocument/2006/relationships/tags" Target="../tags/tag116.xml"/><Relationship Id="rId18" Type="http://schemas.openxmlformats.org/officeDocument/2006/relationships/tags" Target="../tags/tag115.xml"/><Relationship Id="rId17" Type="http://schemas.openxmlformats.org/officeDocument/2006/relationships/tags" Target="../tags/tag114.xml"/><Relationship Id="rId16" Type="http://schemas.openxmlformats.org/officeDocument/2006/relationships/tags" Target="../tags/tag113.xml"/><Relationship Id="rId15" Type="http://schemas.openxmlformats.org/officeDocument/2006/relationships/tags" Target="../tags/tag112.xml"/><Relationship Id="rId14" Type="http://schemas.openxmlformats.org/officeDocument/2006/relationships/tags" Target="../tags/tag111.xml"/><Relationship Id="rId13" Type="http://schemas.openxmlformats.org/officeDocument/2006/relationships/tags" Target="../tags/tag110.xml"/><Relationship Id="rId12" Type="http://schemas.openxmlformats.org/officeDocument/2006/relationships/tags" Target="../tags/tag109.xml"/><Relationship Id="rId11" Type="http://schemas.openxmlformats.org/officeDocument/2006/relationships/tags" Target="../tags/tag108.xml"/><Relationship Id="rId10" Type="http://schemas.openxmlformats.org/officeDocument/2006/relationships/tags" Target="../tags/tag107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6" Type="http://schemas.openxmlformats.org/officeDocument/2006/relationships/tags" Target="../tags/tag120.xml"/><Relationship Id="rId5" Type="http://schemas.openxmlformats.org/officeDocument/2006/relationships/tags" Target="../tags/tag119.xml"/><Relationship Id="rId4" Type="http://schemas.openxmlformats.org/officeDocument/2006/relationships/tags" Target="../tags/tag118.xml"/><Relationship Id="rId3" Type="http://schemas.openxmlformats.org/officeDocument/2006/relationships/tags" Target="../tags/tag117.xml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127.xml"/><Relationship Id="rId8" Type="http://schemas.openxmlformats.org/officeDocument/2006/relationships/tags" Target="../tags/tag126.xml"/><Relationship Id="rId7" Type="http://schemas.openxmlformats.org/officeDocument/2006/relationships/tags" Target="../tags/tag125.xml"/><Relationship Id="rId6" Type="http://schemas.openxmlformats.org/officeDocument/2006/relationships/tags" Target="../tags/tag124.xml"/><Relationship Id="rId5" Type="http://schemas.openxmlformats.org/officeDocument/2006/relationships/tags" Target="../tags/tag123.xml"/><Relationship Id="rId4" Type="http://schemas.openxmlformats.org/officeDocument/2006/relationships/tags" Target="../tags/tag122.xml"/><Relationship Id="rId3" Type="http://schemas.openxmlformats.org/officeDocument/2006/relationships/image" Target="../media/image5.png"/><Relationship Id="rId2" Type="http://schemas.openxmlformats.org/officeDocument/2006/relationships/tags" Target="../tags/tag121.xml"/><Relationship Id="rId18" Type="http://schemas.openxmlformats.org/officeDocument/2006/relationships/tags" Target="../tags/tag136.xml"/><Relationship Id="rId17" Type="http://schemas.openxmlformats.org/officeDocument/2006/relationships/tags" Target="../tags/tag135.xml"/><Relationship Id="rId16" Type="http://schemas.openxmlformats.org/officeDocument/2006/relationships/tags" Target="../tags/tag134.xml"/><Relationship Id="rId15" Type="http://schemas.openxmlformats.org/officeDocument/2006/relationships/tags" Target="../tags/tag133.xml"/><Relationship Id="rId14" Type="http://schemas.openxmlformats.org/officeDocument/2006/relationships/tags" Target="../tags/tag132.xml"/><Relationship Id="rId13" Type="http://schemas.openxmlformats.org/officeDocument/2006/relationships/tags" Target="../tags/tag131.xml"/><Relationship Id="rId12" Type="http://schemas.openxmlformats.org/officeDocument/2006/relationships/tags" Target="../tags/tag130.xml"/><Relationship Id="rId11" Type="http://schemas.openxmlformats.org/officeDocument/2006/relationships/tags" Target="../tags/tag129.xml"/><Relationship Id="rId10" Type="http://schemas.openxmlformats.org/officeDocument/2006/relationships/tags" Target="../tags/tag128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144.xml"/><Relationship Id="rId8" Type="http://schemas.openxmlformats.org/officeDocument/2006/relationships/tags" Target="../tags/tag143.xml"/><Relationship Id="rId7" Type="http://schemas.openxmlformats.org/officeDocument/2006/relationships/tags" Target="../tags/tag142.xml"/><Relationship Id="rId6" Type="http://schemas.openxmlformats.org/officeDocument/2006/relationships/tags" Target="../tags/tag141.xml"/><Relationship Id="rId5" Type="http://schemas.openxmlformats.org/officeDocument/2006/relationships/tags" Target="../tags/tag140.xml"/><Relationship Id="rId4" Type="http://schemas.openxmlformats.org/officeDocument/2006/relationships/tags" Target="../tags/tag139.xml"/><Relationship Id="rId3" Type="http://schemas.openxmlformats.org/officeDocument/2006/relationships/tags" Target="../tags/tag138.xml"/><Relationship Id="rId2" Type="http://schemas.openxmlformats.org/officeDocument/2006/relationships/tags" Target="../tags/tag137.xml"/><Relationship Id="rId16" Type="http://schemas.openxmlformats.org/officeDocument/2006/relationships/tags" Target="../tags/tag151.xml"/><Relationship Id="rId15" Type="http://schemas.openxmlformats.org/officeDocument/2006/relationships/tags" Target="../tags/tag150.xml"/><Relationship Id="rId14" Type="http://schemas.openxmlformats.org/officeDocument/2006/relationships/tags" Target="../tags/tag149.xml"/><Relationship Id="rId13" Type="http://schemas.openxmlformats.org/officeDocument/2006/relationships/tags" Target="../tags/tag148.xml"/><Relationship Id="rId12" Type="http://schemas.openxmlformats.org/officeDocument/2006/relationships/tags" Target="../tags/tag147.xml"/><Relationship Id="rId11" Type="http://schemas.openxmlformats.org/officeDocument/2006/relationships/tags" Target="../tags/tag146.xml"/><Relationship Id="rId10" Type="http://schemas.openxmlformats.org/officeDocument/2006/relationships/tags" Target="../tags/tag145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159.xml"/><Relationship Id="rId8" Type="http://schemas.openxmlformats.org/officeDocument/2006/relationships/tags" Target="../tags/tag158.xml"/><Relationship Id="rId7" Type="http://schemas.openxmlformats.org/officeDocument/2006/relationships/tags" Target="../tags/tag157.xml"/><Relationship Id="rId6" Type="http://schemas.openxmlformats.org/officeDocument/2006/relationships/tags" Target="../tags/tag156.xml"/><Relationship Id="rId5" Type="http://schemas.openxmlformats.org/officeDocument/2006/relationships/tags" Target="../tags/tag155.xml"/><Relationship Id="rId4" Type="http://schemas.openxmlformats.org/officeDocument/2006/relationships/tags" Target="../tags/tag154.xml"/><Relationship Id="rId3" Type="http://schemas.openxmlformats.org/officeDocument/2006/relationships/tags" Target="../tags/tag153.xml"/><Relationship Id="rId2" Type="http://schemas.openxmlformats.org/officeDocument/2006/relationships/tags" Target="../tags/tag152.xml"/><Relationship Id="rId12" Type="http://schemas.openxmlformats.org/officeDocument/2006/relationships/tags" Target="../tags/tag162.xml"/><Relationship Id="rId11" Type="http://schemas.openxmlformats.org/officeDocument/2006/relationships/tags" Target="../tags/tag161.xml"/><Relationship Id="rId10" Type="http://schemas.openxmlformats.org/officeDocument/2006/relationships/tags" Target="../tags/tag160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170.xml"/><Relationship Id="rId8" Type="http://schemas.openxmlformats.org/officeDocument/2006/relationships/tags" Target="../tags/tag169.xml"/><Relationship Id="rId7" Type="http://schemas.openxmlformats.org/officeDocument/2006/relationships/tags" Target="../tags/tag168.xml"/><Relationship Id="rId6" Type="http://schemas.openxmlformats.org/officeDocument/2006/relationships/tags" Target="../tags/tag167.xml"/><Relationship Id="rId5" Type="http://schemas.openxmlformats.org/officeDocument/2006/relationships/tags" Target="../tags/tag166.xml"/><Relationship Id="rId4" Type="http://schemas.openxmlformats.org/officeDocument/2006/relationships/tags" Target="../tags/tag165.xml"/><Relationship Id="rId3" Type="http://schemas.openxmlformats.org/officeDocument/2006/relationships/tags" Target="../tags/tag164.xml"/><Relationship Id="rId2" Type="http://schemas.openxmlformats.org/officeDocument/2006/relationships/tags" Target="../tags/tag163.xml"/><Relationship Id="rId12" Type="http://schemas.openxmlformats.org/officeDocument/2006/relationships/tags" Target="../tags/tag173.xml"/><Relationship Id="rId11" Type="http://schemas.openxmlformats.org/officeDocument/2006/relationships/tags" Target="../tags/tag172.xml"/><Relationship Id="rId10" Type="http://schemas.openxmlformats.org/officeDocument/2006/relationships/tags" Target="../tags/tag171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9" Type="http://schemas.openxmlformats.org/officeDocument/2006/relationships/tags" Target="../tags/tag181.xml"/><Relationship Id="rId8" Type="http://schemas.openxmlformats.org/officeDocument/2006/relationships/tags" Target="../tags/tag180.xml"/><Relationship Id="rId7" Type="http://schemas.openxmlformats.org/officeDocument/2006/relationships/tags" Target="../tags/tag179.xml"/><Relationship Id="rId6" Type="http://schemas.openxmlformats.org/officeDocument/2006/relationships/tags" Target="../tags/tag178.xml"/><Relationship Id="rId5" Type="http://schemas.openxmlformats.org/officeDocument/2006/relationships/tags" Target="../tags/tag177.xml"/><Relationship Id="rId4" Type="http://schemas.openxmlformats.org/officeDocument/2006/relationships/tags" Target="../tags/tag176.xml"/><Relationship Id="rId3" Type="http://schemas.openxmlformats.org/officeDocument/2006/relationships/tags" Target="../tags/tag175.xml"/><Relationship Id="rId2" Type="http://schemas.openxmlformats.org/officeDocument/2006/relationships/tags" Target="../tags/tag174.xml"/><Relationship Id="rId14" Type="http://schemas.openxmlformats.org/officeDocument/2006/relationships/tags" Target="../tags/tag186.xml"/><Relationship Id="rId13" Type="http://schemas.openxmlformats.org/officeDocument/2006/relationships/tags" Target="../tags/tag185.xml"/><Relationship Id="rId12" Type="http://schemas.openxmlformats.org/officeDocument/2006/relationships/tags" Target="../tags/tag184.xml"/><Relationship Id="rId11" Type="http://schemas.openxmlformats.org/officeDocument/2006/relationships/tags" Target="../tags/tag183.xml"/><Relationship Id="rId10" Type="http://schemas.openxmlformats.org/officeDocument/2006/relationships/tags" Target="../tags/tag182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193.xml"/><Relationship Id="rId8" Type="http://schemas.openxmlformats.org/officeDocument/2006/relationships/tags" Target="../tags/tag192.xml"/><Relationship Id="rId7" Type="http://schemas.openxmlformats.org/officeDocument/2006/relationships/tags" Target="../tags/tag191.xml"/><Relationship Id="rId6" Type="http://schemas.openxmlformats.org/officeDocument/2006/relationships/tags" Target="../tags/tag190.xml"/><Relationship Id="rId5" Type="http://schemas.openxmlformats.org/officeDocument/2006/relationships/tags" Target="../tags/tag189.xml"/><Relationship Id="rId4" Type="http://schemas.openxmlformats.org/officeDocument/2006/relationships/tags" Target="../tags/tag188.xml"/><Relationship Id="rId3" Type="http://schemas.openxmlformats.org/officeDocument/2006/relationships/tags" Target="../tags/tag187.xml"/><Relationship Id="rId2" Type="http://schemas.openxmlformats.org/officeDocument/2006/relationships/image" Target="../media/image7.png"/><Relationship Id="rId16" Type="http://schemas.openxmlformats.org/officeDocument/2006/relationships/tags" Target="../tags/tag200.xml"/><Relationship Id="rId15" Type="http://schemas.openxmlformats.org/officeDocument/2006/relationships/tags" Target="../tags/tag199.xml"/><Relationship Id="rId14" Type="http://schemas.openxmlformats.org/officeDocument/2006/relationships/tags" Target="../tags/tag198.xml"/><Relationship Id="rId13" Type="http://schemas.openxmlformats.org/officeDocument/2006/relationships/tags" Target="../tags/tag197.xml"/><Relationship Id="rId12" Type="http://schemas.openxmlformats.org/officeDocument/2006/relationships/tags" Target="../tags/tag196.xml"/><Relationship Id="rId11" Type="http://schemas.openxmlformats.org/officeDocument/2006/relationships/tags" Target="../tags/tag195.xml"/><Relationship Id="rId10" Type="http://schemas.openxmlformats.org/officeDocument/2006/relationships/tags" Target="../tags/tag194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tags" Target="../tags/tag212.xml"/><Relationship Id="rId7" Type="http://schemas.openxmlformats.org/officeDocument/2006/relationships/tags" Target="../tags/tag211.xml"/><Relationship Id="rId6" Type="http://schemas.openxmlformats.org/officeDocument/2006/relationships/tags" Target="../tags/tag210.xml"/><Relationship Id="rId5" Type="http://schemas.openxmlformats.org/officeDocument/2006/relationships/tags" Target="../tags/tag209.xml"/><Relationship Id="rId4" Type="http://schemas.openxmlformats.org/officeDocument/2006/relationships/tags" Target="../tags/tag208.xml"/><Relationship Id="rId3" Type="http://schemas.openxmlformats.org/officeDocument/2006/relationships/image" Target="../media/image8.jpeg"/><Relationship Id="rId2" Type="http://schemas.openxmlformats.org/officeDocument/2006/relationships/tags" Target="../tags/tag207.xml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219.xml"/><Relationship Id="rId8" Type="http://schemas.openxmlformats.org/officeDocument/2006/relationships/tags" Target="../tags/tag218.xml"/><Relationship Id="rId7" Type="http://schemas.openxmlformats.org/officeDocument/2006/relationships/tags" Target="../tags/tag217.xml"/><Relationship Id="rId6" Type="http://schemas.openxmlformats.org/officeDocument/2006/relationships/tags" Target="../tags/tag216.xml"/><Relationship Id="rId5" Type="http://schemas.openxmlformats.org/officeDocument/2006/relationships/tags" Target="../tags/tag215.xml"/><Relationship Id="rId4" Type="http://schemas.openxmlformats.org/officeDocument/2006/relationships/image" Target="../media/image8.jpeg"/><Relationship Id="rId3" Type="http://schemas.openxmlformats.org/officeDocument/2006/relationships/tags" Target="../tags/tag214.xml"/><Relationship Id="rId2" Type="http://schemas.openxmlformats.org/officeDocument/2006/relationships/tags" Target="../tags/tag213.xml"/><Relationship Id="rId10" Type="http://schemas.openxmlformats.org/officeDocument/2006/relationships/tags" Target="../tags/tag220.xml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8" Type="http://schemas.openxmlformats.org/officeDocument/2006/relationships/tags" Target="../tags/tag226.xml"/><Relationship Id="rId7" Type="http://schemas.openxmlformats.org/officeDocument/2006/relationships/tags" Target="../tags/tag225.xml"/><Relationship Id="rId6" Type="http://schemas.openxmlformats.org/officeDocument/2006/relationships/tags" Target="../tags/tag224.xml"/><Relationship Id="rId5" Type="http://schemas.openxmlformats.org/officeDocument/2006/relationships/tags" Target="../tags/tag223.xml"/><Relationship Id="rId4" Type="http://schemas.openxmlformats.org/officeDocument/2006/relationships/tags" Target="../tags/tag222.xml"/><Relationship Id="rId3" Type="http://schemas.openxmlformats.org/officeDocument/2006/relationships/image" Target="../media/image8.jpeg"/><Relationship Id="rId2" Type="http://schemas.openxmlformats.org/officeDocument/2006/relationships/tags" Target="../tags/tag221.xml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233.xml"/><Relationship Id="rId8" Type="http://schemas.openxmlformats.org/officeDocument/2006/relationships/tags" Target="../tags/tag232.xml"/><Relationship Id="rId7" Type="http://schemas.openxmlformats.org/officeDocument/2006/relationships/tags" Target="../tags/tag231.xml"/><Relationship Id="rId6" Type="http://schemas.openxmlformats.org/officeDocument/2006/relationships/tags" Target="../tags/tag230.xml"/><Relationship Id="rId5" Type="http://schemas.openxmlformats.org/officeDocument/2006/relationships/tags" Target="../tags/tag229.xml"/><Relationship Id="rId4" Type="http://schemas.openxmlformats.org/officeDocument/2006/relationships/image" Target="../media/image8.jpeg"/><Relationship Id="rId3" Type="http://schemas.openxmlformats.org/officeDocument/2006/relationships/tags" Target="../tags/tag228.xml"/><Relationship Id="rId2" Type="http://schemas.openxmlformats.org/officeDocument/2006/relationships/tags" Target="../tags/tag227.xml"/><Relationship Id="rId11" Type="http://schemas.openxmlformats.org/officeDocument/2006/relationships/tags" Target="../tags/tag235.xml"/><Relationship Id="rId10" Type="http://schemas.openxmlformats.org/officeDocument/2006/relationships/tags" Target="../tags/tag234.xml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242.xml"/><Relationship Id="rId8" Type="http://schemas.openxmlformats.org/officeDocument/2006/relationships/tags" Target="../tags/tag241.xml"/><Relationship Id="rId7" Type="http://schemas.openxmlformats.org/officeDocument/2006/relationships/tags" Target="../tags/tag240.xml"/><Relationship Id="rId6" Type="http://schemas.openxmlformats.org/officeDocument/2006/relationships/tags" Target="../tags/tag239.xml"/><Relationship Id="rId5" Type="http://schemas.openxmlformats.org/officeDocument/2006/relationships/tags" Target="../tags/tag238.xml"/><Relationship Id="rId4" Type="http://schemas.openxmlformats.org/officeDocument/2006/relationships/image" Target="../media/image8.jpeg"/><Relationship Id="rId3" Type="http://schemas.openxmlformats.org/officeDocument/2006/relationships/tags" Target="../tags/tag237.xml"/><Relationship Id="rId2" Type="http://schemas.openxmlformats.org/officeDocument/2006/relationships/tags" Target="../tags/tag236.xml"/><Relationship Id="rId13" Type="http://schemas.openxmlformats.org/officeDocument/2006/relationships/tags" Target="../tags/tag246.xml"/><Relationship Id="rId12" Type="http://schemas.openxmlformats.org/officeDocument/2006/relationships/tags" Target="../tags/tag245.xml"/><Relationship Id="rId11" Type="http://schemas.openxmlformats.org/officeDocument/2006/relationships/tags" Target="../tags/tag244.xml"/><Relationship Id="rId10" Type="http://schemas.openxmlformats.org/officeDocument/2006/relationships/tags" Target="../tags/tag243.xml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253.xml"/><Relationship Id="rId8" Type="http://schemas.openxmlformats.org/officeDocument/2006/relationships/tags" Target="../tags/tag252.xml"/><Relationship Id="rId7" Type="http://schemas.openxmlformats.org/officeDocument/2006/relationships/tags" Target="../tags/tag251.xml"/><Relationship Id="rId6" Type="http://schemas.openxmlformats.org/officeDocument/2006/relationships/tags" Target="../tags/tag250.xml"/><Relationship Id="rId5" Type="http://schemas.openxmlformats.org/officeDocument/2006/relationships/tags" Target="../tags/tag249.xml"/><Relationship Id="rId4" Type="http://schemas.openxmlformats.org/officeDocument/2006/relationships/image" Target="../media/image9.jpeg"/><Relationship Id="rId3" Type="http://schemas.openxmlformats.org/officeDocument/2006/relationships/tags" Target="../tags/tag248.xml"/><Relationship Id="rId2" Type="http://schemas.openxmlformats.org/officeDocument/2006/relationships/tags" Target="../tags/tag247.xml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4" Type="http://schemas.openxmlformats.org/officeDocument/2006/relationships/tags" Target="../tags/tag256.xml"/><Relationship Id="rId3" Type="http://schemas.openxmlformats.org/officeDocument/2006/relationships/tags" Target="../tags/tag255.xml"/><Relationship Id="rId2" Type="http://schemas.openxmlformats.org/officeDocument/2006/relationships/tags" Target="../tags/tag254.xml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263.xml"/><Relationship Id="rId8" Type="http://schemas.openxmlformats.org/officeDocument/2006/relationships/tags" Target="../tags/tag262.xml"/><Relationship Id="rId7" Type="http://schemas.openxmlformats.org/officeDocument/2006/relationships/tags" Target="../tags/tag261.xml"/><Relationship Id="rId6" Type="http://schemas.openxmlformats.org/officeDocument/2006/relationships/tags" Target="../tags/tag260.xml"/><Relationship Id="rId5" Type="http://schemas.openxmlformats.org/officeDocument/2006/relationships/tags" Target="../tags/tag259.xml"/><Relationship Id="rId4" Type="http://schemas.openxmlformats.org/officeDocument/2006/relationships/image" Target="../media/image8.jpeg"/><Relationship Id="rId3" Type="http://schemas.openxmlformats.org/officeDocument/2006/relationships/tags" Target="../tags/tag258.xml"/><Relationship Id="rId2" Type="http://schemas.openxmlformats.org/officeDocument/2006/relationships/tags" Target="../tags/tag257.xml"/><Relationship Id="rId11" Type="http://schemas.openxmlformats.org/officeDocument/2006/relationships/tags" Target="../tags/tag265.xml"/><Relationship Id="rId10" Type="http://schemas.openxmlformats.org/officeDocument/2006/relationships/tags" Target="../tags/tag264.xml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tags" Target="../tags/tag272.xml"/><Relationship Id="rId8" Type="http://schemas.openxmlformats.org/officeDocument/2006/relationships/tags" Target="../tags/tag271.xml"/><Relationship Id="rId7" Type="http://schemas.openxmlformats.org/officeDocument/2006/relationships/tags" Target="../tags/tag270.xml"/><Relationship Id="rId6" Type="http://schemas.openxmlformats.org/officeDocument/2006/relationships/tags" Target="../tags/tag269.xml"/><Relationship Id="rId5" Type="http://schemas.openxmlformats.org/officeDocument/2006/relationships/tags" Target="../tags/tag268.xml"/><Relationship Id="rId4" Type="http://schemas.openxmlformats.org/officeDocument/2006/relationships/image" Target="../media/image8.jpeg"/><Relationship Id="rId3" Type="http://schemas.openxmlformats.org/officeDocument/2006/relationships/tags" Target="../tags/tag267.xml"/><Relationship Id="rId2" Type="http://schemas.openxmlformats.org/officeDocument/2006/relationships/tags" Target="../tags/tag266.xml"/><Relationship Id="rId10" Type="http://schemas.openxmlformats.org/officeDocument/2006/relationships/tags" Target="../tags/tag273.xml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4" Type="http://schemas.openxmlformats.org/officeDocument/2006/relationships/tags" Target="../tags/tag32.xml"/><Relationship Id="rId33" Type="http://schemas.openxmlformats.org/officeDocument/2006/relationships/tags" Target="../tags/tag31.xml"/><Relationship Id="rId32" Type="http://schemas.openxmlformats.org/officeDocument/2006/relationships/tags" Target="../tags/tag30.xml"/><Relationship Id="rId31" Type="http://schemas.openxmlformats.org/officeDocument/2006/relationships/tags" Target="../tags/tag29.xml"/><Relationship Id="rId30" Type="http://schemas.openxmlformats.org/officeDocument/2006/relationships/tags" Target="../tags/tag28.xml"/><Relationship Id="rId3" Type="http://schemas.openxmlformats.org/officeDocument/2006/relationships/image" Target="../media/image5.png"/><Relationship Id="rId29" Type="http://schemas.openxmlformats.org/officeDocument/2006/relationships/tags" Target="../tags/tag27.xml"/><Relationship Id="rId28" Type="http://schemas.openxmlformats.org/officeDocument/2006/relationships/tags" Target="../tags/tag26.xml"/><Relationship Id="rId27" Type="http://schemas.openxmlformats.org/officeDocument/2006/relationships/tags" Target="../tags/tag25.xml"/><Relationship Id="rId26" Type="http://schemas.openxmlformats.org/officeDocument/2006/relationships/tags" Target="../tags/tag24.xml"/><Relationship Id="rId25" Type="http://schemas.openxmlformats.org/officeDocument/2006/relationships/tags" Target="../tags/tag23.xml"/><Relationship Id="rId24" Type="http://schemas.openxmlformats.org/officeDocument/2006/relationships/tags" Target="../tags/tag22.xml"/><Relationship Id="rId23" Type="http://schemas.openxmlformats.org/officeDocument/2006/relationships/tags" Target="../tags/tag21.xml"/><Relationship Id="rId22" Type="http://schemas.openxmlformats.org/officeDocument/2006/relationships/tags" Target="../tags/tag20.xml"/><Relationship Id="rId21" Type="http://schemas.openxmlformats.org/officeDocument/2006/relationships/tags" Target="../tags/tag19.xml"/><Relationship Id="rId20" Type="http://schemas.openxmlformats.org/officeDocument/2006/relationships/tags" Target="../tags/tag18.xml"/><Relationship Id="rId2" Type="http://schemas.openxmlformats.org/officeDocument/2006/relationships/tags" Target="../tags/tag1.xml"/><Relationship Id="rId19" Type="http://schemas.openxmlformats.org/officeDocument/2006/relationships/tags" Target="../tags/tag17.xml"/><Relationship Id="rId18" Type="http://schemas.openxmlformats.org/officeDocument/2006/relationships/tags" Target="../tags/tag16.xml"/><Relationship Id="rId17" Type="http://schemas.openxmlformats.org/officeDocument/2006/relationships/tags" Target="../tags/tag15.xml"/><Relationship Id="rId16" Type="http://schemas.openxmlformats.org/officeDocument/2006/relationships/tags" Target="../tags/tag14.xml"/><Relationship Id="rId15" Type="http://schemas.openxmlformats.org/officeDocument/2006/relationships/tags" Target="../tags/tag13.xml"/><Relationship Id="rId14" Type="http://schemas.openxmlformats.org/officeDocument/2006/relationships/tags" Target="../tags/tag12.xml"/><Relationship Id="rId13" Type="http://schemas.openxmlformats.org/officeDocument/2006/relationships/tags" Target="../tags/tag11.xml"/><Relationship Id="rId12" Type="http://schemas.openxmlformats.org/officeDocument/2006/relationships/tags" Target="../tags/tag10.xml"/><Relationship Id="rId11" Type="http://schemas.openxmlformats.org/officeDocument/2006/relationships/tags" Target="../tags/tag9.xml"/><Relationship Id="rId10" Type="http://schemas.openxmlformats.org/officeDocument/2006/relationships/tags" Target="../tags/tag8.xml"/><Relationship Id="rId1" Type="http://schemas.openxmlformats.org/officeDocument/2006/relationships/slideMaster" Target="../slideMasters/slideMaster2.xml"/></Relationships>
</file>

<file path=ppt/slideLayouts/_rels/slideLayout30.xml.rels><?xml version="1.0" encoding="UTF-8" standalone="yes"?>
<Relationships xmlns="http://schemas.openxmlformats.org/package/2006/relationships"><Relationship Id="rId9" Type="http://schemas.openxmlformats.org/officeDocument/2006/relationships/tags" Target="../tags/tag280.xml"/><Relationship Id="rId8" Type="http://schemas.openxmlformats.org/officeDocument/2006/relationships/tags" Target="../tags/tag279.xml"/><Relationship Id="rId7" Type="http://schemas.openxmlformats.org/officeDocument/2006/relationships/tags" Target="../tags/tag278.xml"/><Relationship Id="rId6" Type="http://schemas.openxmlformats.org/officeDocument/2006/relationships/tags" Target="../tags/tag277.xml"/><Relationship Id="rId5" Type="http://schemas.openxmlformats.org/officeDocument/2006/relationships/tags" Target="../tags/tag276.xml"/><Relationship Id="rId4" Type="http://schemas.openxmlformats.org/officeDocument/2006/relationships/image" Target="../media/image8.jpeg"/><Relationship Id="rId3" Type="http://schemas.openxmlformats.org/officeDocument/2006/relationships/tags" Target="../tags/tag275.xml"/><Relationship Id="rId2" Type="http://schemas.openxmlformats.org/officeDocument/2006/relationships/tags" Target="../tags/tag274.xml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8" Type="http://schemas.openxmlformats.org/officeDocument/2006/relationships/tags" Target="../tags/tag286.xml"/><Relationship Id="rId7" Type="http://schemas.openxmlformats.org/officeDocument/2006/relationships/tags" Target="../tags/tag285.xml"/><Relationship Id="rId6" Type="http://schemas.openxmlformats.org/officeDocument/2006/relationships/tags" Target="../tags/tag284.xml"/><Relationship Id="rId5" Type="http://schemas.openxmlformats.org/officeDocument/2006/relationships/tags" Target="../tags/tag283.xml"/><Relationship Id="rId4" Type="http://schemas.openxmlformats.org/officeDocument/2006/relationships/tags" Target="../tags/tag282.xml"/><Relationship Id="rId3" Type="http://schemas.openxmlformats.org/officeDocument/2006/relationships/image" Target="../media/image8.jpeg"/><Relationship Id="rId2" Type="http://schemas.openxmlformats.org/officeDocument/2006/relationships/tags" Target="../tags/tag281.xml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6" Type="http://schemas.openxmlformats.org/officeDocument/2006/relationships/tags" Target="../tags/tag290.xml"/><Relationship Id="rId5" Type="http://schemas.openxmlformats.org/officeDocument/2006/relationships/tags" Target="../tags/tag289.xml"/><Relationship Id="rId4" Type="http://schemas.openxmlformats.org/officeDocument/2006/relationships/tags" Target="../tags/tag288.xml"/><Relationship Id="rId3" Type="http://schemas.openxmlformats.org/officeDocument/2006/relationships/tags" Target="../tags/tag287.xml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8" Type="http://schemas.openxmlformats.org/officeDocument/2006/relationships/tags" Target="../tags/tag296.xml"/><Relationship Id="rId7" Type="http://schemas.openxmlformats.org/officeDocument/2006/relationships/tags" Target="../tags/tag295.xml"/><Relationship Id="rId6" Type="http://schemas.openxmlformats.org/officeDocument/2006/relationships/tags" Target="../tags/tag294.xml"/><Relationship Id="rId5" Type="http://schemas.openxmlformats.org/officeDocument/2006/relationships/tags" Target="../tags/tag293.xml"/><Relationship Id="rId4" Type="http://schemas.openxmlformats.org/officeDocument/2006/relationships/tags" Target="../tags/tag292.xml"/><Relationship Id="rId3" Type="http://schemas.openxmlformats.org/officeDocument/2006/relationships/tags" Target="../tags/tag291.xml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9" Type="http://schemas.openxmlformats.org/officeDocument/2006/relationships/tags" Target="../tags/tag303.xml"/><Relationship Id="rId8" Type="http://schemas.openxmlformats.org/officeDocument/2006/relationships/tags" Target="../tags/tag302.xml"/><Relationship Id="rId7" Type="http://schemas.openxmlformats.org/officeDocument/2006/relationships/tags" Target="../tags/tag301.xml"/><Relationship Id="rId6" Type="http://schemas.openxmlformats.org/officeDocument/2006/relationships/tags" Target="../tags/tag300.xml"/><Relationship Id="rId5" Type="http://schemas.openxmlformats.org/officeDocument/2006/relationships/tags" Target="../tags/tag299.xml"/><Relationship Id="rId4" Type="http://schemas.openxmlformats.org/officeDocument/2006/relationships/tags" Target="../tags/tag298.xml"/><Relationship Id="rId3" Type="http://schemas.openxmlformats.org/officeDocument/2006/relationships/tags" Target="../tags/tag297.xml"/><Relationship Id="rId2" Type="http://schemas.openxmlformats.org/officeDocument/2006/relationships/image" Target="../media/image10.jpeg"/><Relationship Id="rId10" Type="http://schemas.openxmlformats.org/officeDocument/2006/relationships/tags" Target="../tags/tag304.xml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9" Type="http://schemas.openxmlformats.org/officeDocument/2006/relationships/tags" Target="../tags/tag311.xml"/><Relationship Id="rId8" Type="http://schemas.openxmlformats.org/officeDocument/2006/relationships/tags" Target="../tags/tag310.xml"/><Relationship Id="rId7" Type="http://schemas.openxmlformats.org/officeDocument/2006/relationships/tags" Target="../tags/tag309.xml"/><Relationship Id="rId6" Type="http://schemas.openxmlformats.org/officeDocument/2006/relationships/tags" Target="../tags/tag308.xml"/><Relationship Id="rId5" Type="http://schemas.openxmlformats.org/officeDocument/2006/relationships/tags" Target="../tags/tag307.xml"/><Relationship Id="rId4" Type="http://schemas.openxmlformats.org/officeDocument/2006/relationships/tags" Target="../tags/tag306.xml"/><Relationship Id="rId3" Type="http://schemas.openxmlformats.org/officeDocument/2006/relationships/tags" Target="../tags/tag305.xml"/><Relationship Id="rId2" Type="http://schemas.openxmlformats.org/officeDocument/2006/relationships/image" Target="../media/image10.jpeg"/><Relationship Id="rId10" Type="http://schemas.openxmlformats.org/officeDocument/2006/relationships/tags" Target="../tags/tag312.xml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9" Type="http://schemas.openxmlformats.org/officeDocument/2006/relationships/tags" Target="../tags/tag319.xml"/><Relationship Id="rId8" Type="http://schemas.openxmlformats.org/officeDocument/2006/relationships/tags" Target="../tags/tag318.xml"/><Relationship Id="rId7" Type="http://schemas.openxmlformats.org/officeDocument/2006/relationships/tags" Target="../tags/tag317.xml"/><Relationship Id="rId6" Type="http://schemas.openxmlformats.org/officeDocument/2006/relationships/tags" Target="../tags/tag316.xml"/><Relationship Id="rId5" Type="http://schemas.openxmlformats.org/officeDocument/2006/relationships/tags" Target="../tags/tag315.xml"/><Relationship Id="rId4" Type="http://schemas.openxmlformats.org/officeDocument/2006/relationships/tags" Target="../tags/tag314.xml"/><Relationship Id="rId3" Type="http://schemas.openxmlformats.org/officeDocument/2006/relationships/tags" Target="../tags/tag313.xml"/><Relationship Id="rId2" Type="http://schemas.openxmlformats.org/officeDocument/2006/relationships/image" Target="../media/image10.jpeg"/><Relationship Id="rId10" Type="http://schemas.openxmlformats.org/officeDocument/2006/relationships/tags" Target="../tags/tag320.xml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9" Type="http://schemas.openxmlformats.org/officeDocument/2006/relationships/tags" Target="../tags/tag327.xml"/><Relationship Id="rId8" Type="http://schemas.openxmlformats.org/officeDocument/2006/relationships/tags" Target="../tags/tag326.xml"/><Relationship Id="rId7" Type="http://schemas.openxmlformats.org/officeDocument/2006/relationships/tags" Target="../tags/tag325.xml"/><Relationship Id="rId6" Type="http://schemas.openxmlformats.org/officeDocument/2006/relationships/tags" Target="../tags/tag324.xml"/><Relationship Id="rId5" Type="http://schemas.openxmlformats.org/officeDocument/2006/relationships/tags" Target="../tags/tag323.xml"/><Relationship Id="rId4" Type="http://schemas.openxmlformats.org/officeDocument/2006/relationships/tags" Target="../tags/tag322.xml"/><Relationship Id="rId3" Type="http://schemas.openxmlformats.org/officeDocument/2006/relationships/tags" Target="../tags/tag321.xml"/><Relationship Id="rId2" Type="http://schemas.openxmlformats.org/officeDocument/2006/relationships/image" Target="../media/image10.jpeg"/><Relationship Id="rId12" Type="http://schemas.openxmlformats.org/officeDocument/2006/relationships/tags" Target="../tags/tag330.xml"/><Relationship Id="rId11" Type="http://schemas.openxmlformats.org/officeDocument/2006/relationships/tags" Target="../tags/tag329.xml"/><Relationship Id="rId10" Type="http://schemas.openxmlformats.org/officeDocument/2006/relationships/tags" Target="../tags/tag328.xml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8" Type="http://schemas.openxmlformats.org/officeDocument/2006/relationships/tags" Target="../tags/tag336.xml"/><Relationship Id="rId7" Type="http://schemas.openxmlformats.org/officeDocument/2006/relationships/tags" Target="../tags/tag335.xml"/><Relationship Id="rId6" Type="http://schemas.openxmlformats.org/officeDocument/2006/relationships/tags" Target="../tags/tag334.xml"/><Relationship Id="rId5" Type="http://schemas.openxmlformats.org/officeDocument/2006/relationships/tags" Target="../tags/tag333.xml"/><Relationship Id="rId4" Type="http://schemas.openxmlformats.org/officeDocument/2006/relationships/tags" Target="../tags/tag332.xml"/><Relationship Id="rId3" Type="http://schemas.openxmlformats.org/officeDocument/2006/relationships/tags" Target="../tags/tag331.xml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tags" Target="../tags/tag39.xml"/><Relationship Id="rId8" Type="http://schemas.openxmlformats.org/officeDocument/2006/relationships/tags" Target="../tags/tag38.xml"/><Relationship Id="rId7" Type="http://schemas.openxmlformats.org/officeDocument/2006/relationships/tags" Target="../tags/tag37.xml"/><Relationship Id="rId6" Type="http://schemas.openxmlformats.org/officeDocument/2006/relationships/tags" Target="../tags/tag36.xml"/><Relationship Id="rId5" Type="http://schemas.openxmlformats.org/officeDocument/2006/relationships/tags" Target="../tags/tag35.xml"/><Relationship Id="rId4" Type="http://schemas.openxmlformats.org/officeDocument/2006/relationships/image" Target="../media/image5.png"/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0" Type="http://schemas.openxmlformats.org/officeDocument/2006/relationships/tags" Target="../tags/tag40.xml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46.xml"/><Relationship Id="rId7" Type="http://schemas.openxmlformats.org/officeDocument/2006/relationships/tags" Target="../tags/tag45.xml"/><Relationship Id="rId6" Type="http://schemas.openxmlformats.org/officeDocument/2006/relationships/tags" Target="../tags/tag44.xml"/><Relationship Id="rId5" Type="http://schemas.openxmlformats.org/officeDocument/2006/relationships/tags" Target="../tags/tag43.xml"/><Relationship Id="rId4" Type="http://schemas.openxmlformats.org/officeDocument/2006/relationships/tags" Target="../tags/tag42.xml"/><Relationship Id="rId3" Type="http://schemas.openxmlformats.org/officeDocument/2006/relationships/tags" Target="../tags/tag41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9" Type="http://schemas.openxmlformats.org/officeDocument/2006/relationships/tags" Target="../tags/tag53.xml"/><Relationship Id="rId8" Type="http://schemas.openxmlformats.org/officeDocument/2006/relationships/tags" Target="../tags/tag52.xml"/><Relationship Id="rId7" Type="http://schemas.openxmlformats.org/officeDocument/2006/relationships/tags" Target="../tags/tag51.xml"/><Relationship Id="rId6" Type="http://schemas.openxmlformats.org/officeDocument/2006/relationships/tags" Target="../tags/tag50.xml"/><Relationship Id="rId5" Type="http://schemas.openxmlformats.org/officeDocument/2006/relationships/tags" Target="../tags/tag49.xml"/><Relationship Id="rId4" Type="http://schemas.openxmlformats.org/officeDocument/2006/relationships/image" Target="../media/image5.png"/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1" Type="http://schemas.openxmlformats.org/officeDocument/2006/relationships/tags" Target="../tags/tag55.xml"/><Relationship Id="rId10" Type="http://schemas.openxmlformats.org/officeDocument/2006/relationships/tags" Target="../tags/tag54.xml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9" Type="http://schemas.openxmlformats.org/officeDocument/2006/relationships/tags" Target="../tags/tag62.xml"/><Relationship Id="rId8" Type="http://schemas.openxmlformats.org/officeDocument/2006/relationships/tags" Target="../tags/tag61.xml"/><Relationship Id="rId7" Type="http://schemas.openxmlformats.org/officeDocument/2006/relationships/tags" Target="../tags/tag60.xml"/><Relationship Id="rId6" Type="http://schemas.openxmlformats.org/officeDocument/2006/relationships/tags" Target="../tags/tag59.xml"/><Relationship Id="rId5" Type="http://schemas.openxmlformats.org/officeDocument/2006/relationships/tags" Target="../tags/tag58.xml"/><Relationship Id="rId4" Type="http://schemas.openxmlformats.org/officeDocument/2006/relationships/image" Target="../media/image5.png"/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3" Type="http://schemas.openxmlformats.org/officeDocument/2006/relationships/tags" Target="../tags/tag66.xml"/><Relationship Id="rId12" Type="http://schemas.openxmlformats.org/officeDocument/2006/relationships/tags" Target="../tags/tag65.xml"/><Relationship Id="rId11" Type="http://schemas.openxmlformats.org/officeDocument/2006/relationships/tags" Target="../tags/tag64.xml"/><Relationship Id="rId10" Type="http://schemas.openxmlformats.org/officeDocument/2006/relationships/tags" Target="../tags/tag63.xml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tags" Target="../tags/tag72.xml"/><Relationship Id="rId7" Type="http://schemas.openxmlformats.org/officeDocument/2006/relationships/tags" Target="../tags/tag71.xml"/><Relationship Id="rId6" Type="http://schemas.openxmlformats.org/officeDocument/2006/relationships/tags" Target="../tags/tag70.xml"/><Relationship Id="rId5" Type="http://schemas.openxmlformats.org/officeDocument/2006/relationships/tags" Target="../tags/tag69.xml"/><Relationship Id="rId4" Type="http://schemas.openxmlformats.org/officeDocument/2006/relationships/tags" Target="../tags/tag68.xml"/><Relationship Id="rId3" Type="http://schemas.openxmlformats.org/officeDocument/2006/relationships/image" Target="../media/image6.png"/><Relationship Id="rId2" Type="http://schemas.openxmlformats.org/officeDocument/2006/relationships/tags" Target="../tags/tag67.xml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tags" Target="../tags/tag75.xml"/><Relationship Id="rId3" Type="http://schemas.openxmlformats.org/officeDocument/2006/relationships/tags" Target="../tags/tag74.xml"/><Relationship Id="rId2" Type="http://schemas.openxmlformats.org/officeDocument/2006/relationships/tags" Target="../tags/tag73.xml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33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EF800F-00EF-4991-A48F-EBB9FB380C37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189C05-D1EB-4CDC-9378-0F83B3B6A5A0}" type="slidenum">
              <a:rPr lang="zh-CN" altLang="en-US"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0" y="4869160"/>
            <a:ext cx="9141520" cy="32389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2"/>
            </p:custDataLst>
          </p:nvPr>
        </p:nvGrpSpPr>
        <p:grpSpPr>
          <a:xfrm>
            <a:off x="-1" y="857250"/>
            <a:ext cx="9144001" cy="5143499"/>
            <a:chOff x="-1" y="0"/>
            <a:chExt cx="12192001" cy="6857999"/>
          </a:xfrm>
        </p:grpSpPr>
        <p:pic>
          <p:nvPicPr>
            <p:cNvPr id="9" name="图片 8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-1" y="160"/>
              <a:ext cx="12191715" cy="6857839"/>
            </a:xfrm>
            <a:prstGeom prst="rect">
              <a:avLst/>
            </a:prstGeom>
            <a:gradFill flip="none" rotWithShape="1">
              <a:gsLst>
                <a:gs pos="0">
                  <a:schemeClr val="tx2"/>
                </a:gs>
                <a:gs pos="95000">
                  <a:schemeClr val="tx2">
                    <a:lumMod val="60000"/>
                    <a:lumOff val="40000"/>
                    <a:alpha val="67000"/>
                  </a:schemeClr>
                </a:gs>
              </a:gsLst>
              <a:lin ang="0" scaled="1"/>
              <a:tileRect/>
            </a:gradFill>
            <a:ln>
              <a:noFill/>
            </a:ln>
          </p:spPr>
        </p:pic>
        <p:sp>
          <p:nvSpPr>
            <p:cNvPr id="10" name="矩形 9"/>
            <p:cNvSpPr/>
            <p:nvPr>
              <p:custDataLst>
                <p:tags r:id="rId5"/>
              </p:custDataLst>
            </p:nvPr>
          </p:nvSpPr>
          <p:spPr>
            <a:xfrm>
              <a:off x="0" y="0"/>
              <a:ext cx="12192000" cy="6857999"/>
            </a:xfrm>
            <a:prstGeom prst="rect">
              <a:avLst/>
            </a:prstGeom>
            <a:gradFill flip="none" rotWithShape="1">
              <a:gsLst>
                <a:gs pos="0">
                  <a:schemeClr val="tx2"/>
                </a:gs>
                <a:gs pos="95000">
                  <a:schemeClr val="tx2">
                    <a:lumMod val="60000"/>
                    <a:lumOff val="40000"/>
                    <a:alpha val="67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kumimoji="1" lang="zh-CN" altLang="en-US" sz="1350" baseline="0">
                <a:solidFill>
                  <a:schemeClr val="bg2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502448" y="118967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bg2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7"/>
            </p:custDataLst>
          </p:nvPr>
        </p:nvSpPr>
        <p:spPr>
          <a:xfrm>
            <a:off x="502448" y="1571631"/>
            <a:ext cx="3962432" cy="404168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bg2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8"/>
            </p:custDataLst>
          </p:nvPr>
        </p:nvSpPr>
        <p:spPr>
          <a:xfrm>
            <a:off x="4679194" y="1571631"/>
            <a:ext cx="3962432" cy="404168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bg2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bg2"/>
                </a:solidFill>
                <a:latin typeface="Arial" panose="020B0604020202020204" pitchFamily="34" charset="0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bg2"/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bg2"/>
                </a:solidFill>
                <a:latin typeface="Arial" panose="020B0604020202020204" pitchFamily="34" charset="0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>
            <p:custDataLst>
              <p:tags r:id="rId2"/>
            </p:custDataLst>
          </p:nvPr>
        </p:nvGrpSpPr>
        <p:grpSpPr>
          <a:xfrm>
            <a:off x="-1" y="857250"/>
            <a:ext cx="9144001" cy="5143499"/>
            <a:chOff x="-1" y="0"/>
            <a:chExt cx="12192001" cy="6857999"/>
          </a:xfrm>
        </p:grpSpPr>
        <p:pic>
          <p:nvPicPr>
            <p:cNvPr id="8" name="图片 7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-1" y="160"/>
              <a:ext cx="12191715" cy="6857839"/>
            </a:xfrm>
            <a:prstGeom prst="rect">
              <a:avLst/>
            </a:prstGeom>
            <a:gradFill flip="none" rotWithShape="1">
              <a:gsLst>
                <a:gs pos="0">
                  <a:schemeClr val="tx2"/>
                </a:gs>
                <a:gs pos="95000">
                  <a:schemeClr val="tx2">
                    <a:lumMod val="60000"/>
                    <a:lumOff val="40000"/>
                    <a:alpha val="67000"/>
                  </a:schemeClr>
                </a:gs>
              </a:gsLst>
              <a:lin ang="0" scaled="1"/>
              <a:tileRect/>
            </a:gradFill>
            <a:ln>
              <a:noFill/>
            </a:ln>
          </p:spPr>
        </p:pic>
        <p:sp>
          <p:nvSpPr>
            <p:cNvPr id="9" name="矩形 8"/>
            <p:cNvSpPr/>
            <p:nvPr>
              <p:custDataLst>
                <p:tags r:id="rId5"/>
              </p:custDataLst>
            </p:nvPr>
          </p:nvSpPr>
          <p:spPr>
            <a:xfrm>
              <a:off x="0" y="0"/>
              <a:ext cx="12192000" cy="6857999"/>
            </a:xfrm>
            <a:prstGeom prst="rect">
              <a:avLst/>
            </a:prstGeom>
            <a:gradFill flip="none" rotWithShape="1">
              <a:gsLst>
                <a:gs pos="0">
                  <a:schemeClr val="tx2"/>
                </a:gs>
                <a:gs pos="95000">
                  <a:schemeClr val="tx2">
                    <a:lumMod val="60000"/>
                    <a:lumOff val="40000"/>
                    <a:alpha val="67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kumimoji="1" lang="zh-CN" altLang="en-US" sz="1350" baseline="0">
                <a:solidFill>
                  <a:schemeClr val="bg2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6"/>
            </p:custDataLst>
          </p:nvPr>
        </p:nvSpPr>
        <p:spPr>
          <a:xfrm>
            <a:off x="7928351" y="1571631"/>
            <a:ext cx="713238" cy="4041680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bg2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7"/>
            </p:custDataLst>
          </p:nvPr>
        </p:nvSpPr>
        <p:spPr>
          <a:xfrm>
            <a:off x="502444" y="1571625"/>
            <a:ext cx="7371076" cy="4041680"/>
          </a:xfrm>
        </p:spPr>
        <p:txBody>
          <a:bodyPr vert="eaVert"/>
          <a:lstStyle>
            <a:lvl1pPr indent="0" eaLnBrk="1" fontAlgn="auto" latinLnBrk="0" hangingPunct="1">
              <a:defRPr baseline="0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 baseline="0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 baseline="0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 baseline="0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 baseline="0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bg2"/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bg2"/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bg2"/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2"/>
            </p:custDataLst>
          </p:nvPr>
        </p:nvGrpSpPr>
        <p:grpSpPr>
          <a:xfrm>
            <a:off x="-1" y="857250"/>
            <a:ext cx="9144001" cy="5143499"/>
            <a:chOff x="-1" y="0"/>
            <a:chExt cx="12192001" cy="6857999"/>
          </a:xfrm>
        </p:grpSpPr>
        <p:pic>
          <p:nvPicPr>
            <p:cNvPr id="8" name="图片 7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-1" y="160"/>
              <a:ext cx="12191715" cy="6857839"/>
            </a:xfrm>
            <a:prstGeom prst="rect">
              <a:avLst/>
            </a:prstGeom>
            <a:gradFill flip="none" rotWithShape="1">
              <a:gsLst>
                <a:gs pos="0">
                  <a:schemeClr val="tx2"/>
                </a:gs>
                <a:gs pos="95000">
                  <a:schemeClr val="tx2">
                    <a:lumMod val="60000"/>
                    <a:lumOff val="40000"/>
                    <a:alpha val="67000"/>
                  </a:schemeClr>
                </a:gs>
              </a:gsLst>
              <a:lin ang="0" scaled="1"/>
              <a:tileRect/>
            </a:gradFill>
            <a:ln>
              <a:noFill/>
            </a:ln>
          </p:spPr>
        </p:pic>
        <p:sp>
          <p:nvSpPr>
            <p:cNvPr id="9" name="矩形 8"/>
            <p:cNvSpPr/>
            <p:nvPr>
              <p:custDataLst>
                <p:tags r:id="rId5"/>
              </p:custDataLst>
            </p:nvPr>
          </p:nvSpPr>
          <p:spPr>
            <a:xfrm>
              <a:off x="0" y="0"/>
              <a:ext cx="12192000" cy="6857999"/>
            </a:xfrm>
            <a:prstGeom prst="rect">
              <a:avLst/>
            </a:prstGeom>
            <a:gradFill flip="none" rotWithShape="1">
              <a:gsLst>
                <a:gs pos="0">
                  <a:schemeClr val="tx2"/>
                </a:gs>
                <a:gs pos="95000">
                  <a:schemeClr val="tx2">
                    <a:lumMod val="60000"/>
                    <a:lumOff val="40000"/>
                    <a:alpha val="67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kumimoji="1" lang="zh-CN" altLang="en-US" sz="1350" baseline="0">
                <a:solidFill>
                  <a:schemeClr val="bg2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bg2"/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bg2"/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bg2"/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502448" y="1571631"/>
            <a:ext cx="8139178" cy="4041680"/>
          </a:xfrm>
        </p:spPr>
        <p:txBody>
          <a:bodyPr/>
          <a:lstStyle>
            <a:lvl1pPr>
              <a:defRPr baseline="0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>
              <a:defRPr baseline="0">
                <a:solidFill>
                  <a:schemeClr val="bg2"/>
                </a:solidFill>
                <a:latin typeface="Arial" panose="020B0604020202020204" pitchFamily="34" charset="0"/>
              </a:defRPr>
            </a:lvl2pPr>
            <a:lvl3pPr>
              <a:defRPr baseline="0">
                <a:solidFill>
                  <a:schemeClr val="bg2"/>
                </a:solidFill>
                <a:latin typeface="Arial" panose="020B0604020202020204" pitchFamily="34" charset="0"/>
              </a:defRPr>
            </a:lvl3pPr>
            <a:lvl4pPr>
              <a:defRPr baseline="0">
                <a:solidFill>
                  <a:schemeClr val="bg2"/>
                </a:solidFill>
                <a:latin typeface="Arial" panose="020B0604020202020204" pitchFamily="34" charset="0"/>
              </a:defRPr>
            </a:lvl4pPr>
            <a:lvl5pPr>
              <a:defRPr baseline="0">
                <a:solidFill>
                  <a:schemeClr val="bg2"/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3"/>
            </p:custDataLst>
          </p:nvPr>
        </p:nvGrpSpPr>
        <p:grpSpPr>
          <a:xfrm>
            <a:off x="123349" y="1753333"/>
            <a:ext cx="8982551" cy="3152379"/>
            <a:chOff x="164465" y="1194777"/>
            <a:chExt cx="11976735" cy="4203172"/>
          </a:xfrm>
        </p:grpSpPr>
        <p:sp>
          <p:nvSpPr>
            <p:cNvPr id="7" name="任意形状 2"/>
            <p:cNvSpPr/>
            <p:nvPr>
              <p:custDataLst>
                <p:tags r:id="rId4"/>
              </p:custDataLst>
            </p:nvPr>
          </p:nvSpPr>
          <p:spPr>
            <a:xfrm flipH="1">
              <a:off x="1420944" y="1194777"/>
              <a:ext cx="9417722" cy="4159257"/>
            </a:xfrm>
            <a:custGeom>
              <a:avLst/>
              <a:gdLst>
                <a:gd name="connsiteX0" fmla="*/ 0 w 9417722"/>
                <a:gd name="connsiteY0" fmla="*/ 0 h 4159257"/>
                <a:gd name="connsiteX1" fmla="*/ 8369342 w 9417722"/>
                <a:gd name="connsiteY1" fmla="*/ 0 h 4159257"/>
                <a:gd name="connsiteX2" fmla="*/ 9417722 w 9417722"/>
                <a:gd name="connsiteY2" fmla="*/ 1139148 h 4159257"/>
                <a:gd name="connsiteX3" fmla="*/ 9417722 w 9417722"/>
                <a:gd name="connsiteY3" fmla="*/ 4159257 h 4159257"/>
                <a:gd name="connsiteX4" fmla="*/ 1240530 w 9417722"/>
                <a:gd name="connsiteY4" fmla="*/ 4159257 h 4159257"/>
                <a:gd name="connsiteX5" fmla="*/ 0 w 9417722"/>
                <a:gd name="connsiteY5" fmla="*/ 2811324 h 4159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417722" h="4159257">
                  <a:moveTo>
                    <a:pt x="0" y="0"/>
                  </a:moveTo>
                  <a:lnTo>
                    <a:pt x="8369342" y="0"/>
                  </a:lnTo>
                  <a:lnTo>
                    <a:pt x="9417722" y="1139148"/>
                  </a:lnTo>
                  <a:lnTo>
                    <a:pt x="9417722" y="4159257"/>
                  </a:lnTo>
                  <a:lnTo>
                    <a:pt x="1240530" y="4159257"/>
                  </a:lnTo>
                  <a:lnTo>
                    <a:pt x="0" y="2811324"/>
                  </a:lnTo>
                  <a:close/>
                </a:path>
              </a:pathLst>
            </a:custGeom>
            <a:solidFill>
              <a:schemeClr val="accent1">
                <a:alpha val="69804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350" baseline="0">
                <a:solidFill>
                  <a:schemeClr val="bg2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9" name="平行四边形 8"/>
            <p:cNvSpPr/>
            <p:nvPr>
              <p:custDataLst>
                <p:tags r:id="rId5"/>
              </p:custDataLst>
            </p:nvPr>
          </p:nvSpPr>
          <p:spPr>
            <a:xfrm>
              <a:off x="515620" y="3155950"/>
              <a:ext cx="2190115" cy="142240"/>
            </a:xfrm>
            <a:prstGeom prst="parallelogram">
              <a:avLst>
                <a:gd name="adj" fmla="val 18541"/>
              </a:avLst>
            </a:prstGeom>
            <a:gradFill>
              <a:gsLst>
                <a:gs pos="100000">
                  <a:schemeClr val="bg1">
                    <a:alpha val="29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25000" lnSpcReduction="20000"/>
            </a:bodyPr>
            <a:lstStyle/>
            <a:p>
              <a:pPr algn="ctr"/>
              <a:endParaRPr lang="zh-CN" altLang="en-US" sz="1350" baseline="0">
                <a:solidFill>
                  <a:schemeClr val="bg2"/>
                </a:solidFill>
                <a:latin typeface="Arial" panose="020B0604020202020204" pitchFamily="34" charset="0"/>
                <a:ea typeface="微软雅黑 Light" panose="020B0502040204020203" charset="-122"/>
              </a:endParaRPr>
            </a:p>
          </p:txBody>
        </p:sp>
        <p:sp>
          <p:nvSpPr>
            <p:cNvPr id="10" name="平行四边形 9"/>
            <p:cNvSpPr/>
            <p:nvPr>
              <p:custDataLst>
                <p:tags r:id="rId6"/>
              </p:custDataLst>
            </p:nvPr>
          </p:nvSpPr>
          <p:spPr>
            <a:xfrm>
              <a:off x="835660" y="3368675"/>
              <a:ext cx="2190115" cy="142240"/>
            </a:xfrm>
            <a:prstGeom prst="parallelogram">
              <a:avLst>
                <a:gd name="adj" fmla="val 18541"/>
              </a:avLst>
            </a:prstGeom>
            <a:gradFill>
              <a:gsLst>
                <a:gs pos="100000">
                  <a:schemeClr val="bg1">
                    <a:alpha val="29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25000" lnSpcReduction="20000"/>
            </a:bodyPr>
            <a:lstStyle/>
            <a:p>
              <a:pPr algn="ctr"/>
              <a:endParaRPr lang="zh-CN" altLang="en-US" sz="1350" baseline="0">
                <a:solidFill>
                  <a:schemeClr val="bg2"/>
                </a:solidFill>
                <a:latin typeface="Arial" panose="020B0604020202020204" pitchFamily="34" charset="0"/>
                <a:ea typeface="微软雅黑 Light" panose="020B0502040204020203" charset="-122"/>
              </a:endParaRPr>
            </a:p>
          </p:txBody>
        </p:sp>
        <p:sp>
          <p:nvSpPr>
            <p:cNvPr id="11" name="平行四边形 10"/>
            <p:cNvSpPr/>
            <p:nvPr>
              <p:custDataLst>
                <p:tags r:id="rId7"/>
              </p:custDataLst>
            </p:nvPr>
          </p:nvSpPr>
          <p:spPr>
            <a:xfrm>
              <a:off x="164465" y="3582035"/>
              <a:ext cx="2190115" cy="142240"/>
            </a:xfrm>
            <a:prstGeom prst="parallelogram">
              <a:avLst>
                <a:gd name="adj" fmla="val 18541"/>
              </a:avLst>
            </a:prstGeom>
            <a:gradFill>
              <a:gsLst>
                <a:gs pos="100000">
                  <a:schemeClr val="bg1">
                    <a:alpha val="29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25000" lnSpcReduction="20000"/>
            </a:bodyPr>
            <a:lstStyle/>
            <a:p>
              <a:pPr algn="ctr"/>
              <a:endParaRPr lang="zh-CN" altLang="en-US" sz="1350" baseline="0">
                <a:solidFill>
                  <a:schemeClr val="bg2"/>
                </a:solidFill>
                <a:latin typeface="Arial" panose="020B0604020202020204" pitchFamily="34" charset="0"/>
                <a:ea typeface="微软雅黑 Light" panose="020B0502040204020203" charset="-122"/>
              </a:endParaRPr>
            </a:p>
          </p:txBody>
        </p:sp>
        <p:sp>
          <p:nvSpPr>
            <p:cNvPr id="13" name="平行四边形 12"/>
            <p:cNvSpPr/>
            <p:nvPr>
              <p:custDataLst>
                <p:tags r:id="rId8"/>
              </p:custDataLst>
            </p:nvPr>
          </p:nvSpPr>
          <p:spPr>
            <a:xfrm rot="10800000">
              <a:off x="9599930" y="3571240"/>
              <a:ext cx="2190115" cy="142240"/>
            </a:xfrm>
            <a:prstGeom prst="parallelogram">
              <a:avLst>
                <a:gd name="adj" fmla="val 18541"/>
              </a:avLst>
            </a:prstGeom>
            <a:gradFill>
              <a:gsLst>
                <a:gs pos="100000">
                  <a:schemeClr val="bg1">
                    <a:alpha val="29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25000" lnSpcReduction="20000"/>
            </a:bodyPr>
            <a:lstStyle/>
            <a:p>
              <a:pPr algn="ctr"/>
              <a:endParaRPr lang="zh-CN" altLang="en-US" sz="1350" baseline="0">
                <a:solidFill>
                  <a:schemeClr val="bg2"/>
                </a:solidFill>
                <a:latin typeface="Arial" panose="020B0604020202020204" pitchFamily="34" charset="0"/>
                <a:ea typeface="微软雅黑 Light" panose="020B0502040204020203" charset="-122"/>
              </a:endParaRPr>
            </a:p>
          </p:txBody>
        </p:sp>
        <p:sp>
          <p:nvSpPr>
            <p:cNvPr id="14" name="平行四边形 13"/>
            <p:cNvSpPr/>
            <p:nvPr>
              <p:custDataLst>
                <p:tags r:id="rId9"/>
              </p:custDataLst>
            </p:nvPr>
          </p:nvSpPr>
          <p:spPr>
            <a:xfrm rot="10800000">
              <a:off x="9279890" y="3357880"/>
              <a:ext cx="2190115" cy="142240"/>
            </a:xfrm>
            <a:prstGeom prst="parallelogram">
              <a:avLst>
                <a:gd name="adj" fmla="val 18541"/>
              </a:avLst>
            </a:prstGeom>
            <a:gradFill>
              <a:gsLst>
                <a:gs pos="100000">
                  <a:schemeClr val="bg1">
                    <a:alpha val="29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25000" lnSpcReduction="20000"/>
            </a:bodyPr>
            <a:lstStyle/>
            <a:p>
              <a:pPr algn="ctr"/>
              <a:endParaRPr lang="zh-CN" altLang="en-US" sz="1350" baseline="0">
                <a:solidFill>
                  <a:schemeClr val="bg2"/>
                </a:solidFill>
                <a:latin typeface="Arial" panose="020B0604020202020204" pitchFamily="34" charset="0"/>
                <a:ea typeface="微软雅黑 Light" panose="020B0502040204020203" charset="-122"/>
              </a:endParaRPr>
            </a:p>
          </p:txBody>
        </p:sp>
        <p:sp>
          <p:nvSpPr>
            <p:cNvPr id="15" name="平行四边形 14"/>
            <p:cNvSpPr/>
            <p:nvPr>
              <p:custDataLst>
                <p:tags r:id="rId10"/>
              </p:custDataLst>
            </p:nvPr>
          </p:nvSpPr>
          <p:spPr>
            <a:xfrm rot="10800000">
              <a:off x="9951085" y="3145155"/>
              <a:ext cx="2190115" cy="142240"/>
            </a:xfrm>
            <a:prstGeom prst="parallelogram">
              <a:avLst>
                <a:gd name="adj" fmla="val 18541"/>
              </a:avLst>
            </a:prstGeom>
            <a:gradFill>
              <a:gsLst>
                <a:gs pos="100000">
                  <a:schemeClr val="bg1">
                    <a:alpha val="29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25000" lnSpcReduction="20000"/>
            </a:bodyPr>
            <a:lstStyle/>
            <a:p>
              <a:pPr algn="ctr"/>
              <a:endParaRPr lang="zh-CN" altLang="en-US" sz="1350" baseline="0">
                <a:solidFill>
                  <a:schemeClr val="bg2"/>
                </a:solidFill>
                <a:latin typeface="Arial" panose="020B0604020202020204" pitchFamily="34" charset="0"/>
                <a:ea typeface="微软雅黑 Light" panose="020B0502040204020203" charset="-122"/>
              </a:endParaRPr>
            </a:p>
          </p:txBody>
        </p:sp>
        <p:cxnSp>
          <p:nvCxnSpPr>
            <p:cNvPr id="16" name="直线连接符 23"/>
            <p:cNvCxnSpPr/>
            <p:nvPr>
              <p:custDataLst>
                <p:tags r:id="rId11"/>
              </p:custDataLst>
            </p:nvPr>
          </p:nvCxnSpPr>
          <p:spPr>
            <a:xfrm flipH="1">
              <a:off x="1413196" y="1250943"/>
              <a:ext cx="831595" cy="843469"/>
            </a:xfrm>
            <a:prstGeom prst="line">
              <a:avLst/>
            </a:prstGeom>
            <a:ln w="28575">
              <a:solidFill>
                <a:schemeClr val="accent1">
                  <a:alpha val="6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线连接符 24"/>
            <p:cNvCxnSpPr/>
            <p:nvPr>
              <p:custDataLst>
                <p:tags r:id="rId12"/>
              </p:custDataLst>
            </p:nvPr>
          </p:nvCxnSpPr>
          <p:spPr>
            <a:xfrm flipH="1">
              <a:off x="9863328" y="4554480"/>
              <a:ext cx="831595" cy="843469"/>
            </a:xfrm>
            <a:prstGeom prst="line">
              <a:avLst/>
            </a:prstGeom>
            <a:ln w="28575">
              <a:solidFill>
                <a:srgbClr val="2A56D6">
                  <a:alpha val="62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矩形 20"/>
            <p:cNvSpPr/>
            <p:nvPr>
              <p:custDataLst>
                <p:tags r:id="rId13"/>
              </p:custDataLst>
            </p:nvPr>
          </p:nvSpPr>
          <p:spPr>
            <a:xfrm>
              <a:off x="5056666" y="3770906"/>
              <a:ext cx="45719" cy="6445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350" baseline="0">
                <a:solidFill>
                  <a:schemeClr val="bg2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4"/>
            </p:custDataLst>
          </p:nvPr>
        </p:nvSpPr>
        <p:spPr>
          <a:xfrm>
            <a:off x="3677400" y="2568355"/>
            <a:ext cx="4111844" cy="992579"/>
          </a:xfrm>
        </p:spPr>
        <p:txBody>
          <a:bodyPr vert="horz" lIns="101600" tIns="38100" rIns="25400" bIns="381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8000" b="1" i="0" u="none" strike="noStrike" kern="1200" cap="none" spc="200" normalizeH="0" baseline="0" noProof="1" dirty="0">
                <a:solidFill>
                  <a:schemeClr val="bg2"/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Arial" panose="020B0604020202020204" pitchFamily="34" charset="0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  <a:endParaRPr dirty="0">
              <a:sym typeface="+mn-ea"/>
            </a:endParaRPr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3" hasCustomPrompt="1"/>
            <p:custDataLst>
              <p:tags r:id="rId15"/>
            </p:custDataLst>
          </p:nvPr>
        </p:nvSpPr>
        <p:spPr>
          <a:xfrm>
            <a:off x="3900611" y="3604829"/>
            <a:ext cx="2370896" cy="298847"/>
          </a:xfrm>
        </p:spPr>
        <p:txBody>
          <a:bodyPr anchor="ctr">
            <a:normAutofit/>
          </a:bodyPr>
          <a:lstStyle>
            <a:lvl1pPr marL="0" indent="0">
              <a:buNone/>
              <a:defRPr sz="2000" baseline="0">
                <a:solidFill>
                  <a:schemeClr val="bg2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22" name="文本占位符 21"/>
          <p:cNvSpPr>
            <a:spLocks noGrp="1"/>
          </p:cNvSpPr>
          <p:nvPr>
            <p:ph type="body" sz="quarter" idx="14" hasCustomPrompt="1"/>
            <p:custDataLst>
              <p:tags r:id="rId16"/>
            </p:custDataLst>
          </p:nvPr>
        </p:nvSpPr>
        <p:spPr>
          <a:xfrm>
            <a:off x="3900611" y="3939010"/>
            <a:ext cx="2370896" cy="299700"/>
          </a:xfrm>
        </p:spPr>
        <p:txBody>
          <a:bodyPr anchor="ctr">
            <a:normAutofit/>
          </a:bodyPr>
          <a:lstStyle>
            <a:lvl1pPr marL="0" indent="0">
              <a:buNone/>
              <a:defRPr sz="2000" baseline="0">
                <a:solidFill>
                  <a:schemeClr val="bg2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7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bg2"/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8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bg2"/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9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bg2"/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bg2"/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bg2"/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bg2"/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  <a:gradFill flip="none" rotWithShape="1">
            <a:gsLst>
              <a:gs pos="0">
                <a:schemeClr val="tx2"/>
              </a:gs>
              <a:gs pos="95000">
                <a:schemeClr val="tx2">
                  <a:lumMod val="60000"/>
                  <a:lumOff val="40000"/>
                  <a:alpha val="67000"/>
                </a:schemeClr>
              </a:gs>
            </a:gsLst>
            <a:lin ang="0" scaled="1"/>
            <a:tileRect/>
          </a:gradFill>
          <a:ln>
            <a:noFill/>
          </a:ln>
        </p:spPr>
      </p:pic>
      <p:sp>
        <p:nvSpPr>
          <p:cNvPr id="18" name="矩形 17"/>
          <p:cNvSpPr/>
          <p:nvPr userDrawn="1">
            <p:custDataLst>
              <p:tags r:id="rId4"/>
            </p:custDataLst>
          </p:nvPr>
        </p:nvSpPr>
        <p:spPr>
          <a:xfrm>
            <a:off x="0" y="857250"/>
            <a:ext cx="9144000" cy="5143500"/>
          </a:xfrm>
          <a:prstGeom prst="rect">
            <a:avLst/>
          </a:prstGeom>
          <a:gradFill flip="none" rotWithShape="1">
            <a:gsLst>
              <a:gs pos="0">
                <a:schemeClr val="tx2"/>
              </a:gs>
              <a:gs pos="95000">
                <a:schemeClr val="tx2">
                  <a:lumMod val="60000"/>
                  <a:lumOff val="40000"/>
                  <a:alpha val="67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kumimoji="1" lang="zh-CN" altLang="en-US" sz="1350" baseline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sp>
        <p:nvSpPr>
          <p:cNvPr id="8" name="矩形 7"/>
          <p:cNvSpPr/>
          <p:nvPr userDrawn="1">
            <p:custDataLst>
              <p:tags r:id="rId5"/>
            </p:custDataLst>
          </p:nvPr>
        </p:nvSpPr>
        <p:spPr>
          <a:xfrm>
            <a:off x="219600" y="1085400"/>
            <a:ext cx="8704800" cy="46872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baseline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 userDrawn="1">
            <p:custDataLst>
              <p:tags r:id="rId6"/>
            </p:custDataLst>
          </p:nvPr>
        </p:nvGrpSpPr>
        <p:grpSpPr>
          <a:xfrm rot="0">
            <a:off x="-546259" y="1198721"/>
            <a:ext cx="2145983" cy="426244"/>
            <a:chOff x="164465" y="3155950"/>
            <a:chExt cx="2861310" cy="568325"/>
          </a:xfrm>
        </p:grpSpPr>
        <p:sp>
          <p:nvSpPr>
            <p:cNvPr id="9" name="平行四边形 8"/>
            <p:cNvSpPr/>
            <p:nvPr userDrawn="1">
              <p:custDataLst>
                <p:tags r:id="rId7"/>
              </p:custDataLst>
            </p:nvPr>
          </p:nvSpPr>
          <p:spPr>
            <a:xfrm>
              <a:off x="515620" y="3155950"/>
              <a:ext cx="2190115" cy="142240"/>
            </a:xfrm>
            <a:prstGeom prst="parallelogram">
              <a:avLst>
                <a:gd name="adj" fmla="val 18541"/>
              </a:avLst>
            </a:prstGeom>
            <a:gradFill>
              <a:gsLst>
                <a:gs pos="100000">
                  <a:schemeClr val="accent1">
                    <a:lumMod val="60000"/>
                    <a:lumOff val="40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baseline="0">
                <a:solidFill>
                  <a:schemeClr val="bg2"/>
                </a:solidFill>
                <a:latin typeface="Arial" panose="020B0604020202020204" pitchFamily="34" charset="0"/>
                <a:ea typeface="微软雅黑 Light" panose="020B0502040204020203" charset="-122"/>
              </a:endParaRPr>
            </a:p>
          </p:txBody>
        </p:sp>
        <p:sp>
          <p:nvSpPr>
            <p:cNvPr id="10" name="平行四边形 9"/>
            <p:cNvSpPr/>
            <p:nvPr userDrawn="1">
              <p:custDataLst>
                <p:tags r:id="rId8"/>
              </p:custDataLst>
            </p:nvPr>
          </p:nvSpPr>
          <p:spPr>
            <a:xfrm>
              <a:off x="835660" y="3368675"/>
              <a:ext cx="2190115" cy="142240"/>
            </a:xfrm>
            <a:prstGeom prst="parallelogram">
              <a:avLst>
                <a:gd name="adj" fmla="val 18541"/>
              </a:avLst>
            </a:prstGeom>
            <a:gradFill>
              <a:gsLst>
                <a:gs pos="100000">
                  <a:schemeClr val="accent1">
                    <a:lumMod val="60000"/>
                    <a:lumOff val="40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baseline="0">
                <a:solidFill>
                  <a:schemeClr val="bg2"/>
                </a:solidFill>
                <a:latin typeface="Arial" panose="020B0604020202020204" pitchFamily="34" charset="0"/>
                <a:ea typeface="微软雅黑 Light" panose="020B0502040204020203" charset="-122"/>
              </a:endParaRPr>
            </a:p>
          </p:txBody>
        </p:sp>
        <p:sp>
          <p:nvSpPr>
            <p:cNvPr id="11" name="平行四边形 10"/>
            <p:cNvSpPr/>
            <p:nvPr userDrawn="1">
              <p:custDataLst>
                <p:tags r:id="rId9"/>
              </p:custDataLst>
            </p:nvPr>
          </p:nvSpPr>
          <p:spPr>
            <a:xfrm>
              <a:off x="164465" y="3582035"/>
              <a:ext cx="2190115" cy="142240"/>
            </a:xfrm>
            <a:prstGeom prst="parallelogram">
              <a:avLst>
                <a:gd name="adj" fmla="val 18541"/>
              </a:avLst>
            </a:prstGeom>
            <a:gradFill>
              <a:gsLst>
                <a:gs pos="100000">
                  <a:schemeClr val="accent1">
                    <a:lumMod val="60000"/>
                    <a:lumOff val="40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baseline="0">
                <a:solidFill>
                  <a:schemeClr val="bg2"/>
                </a:solidFill>
                <a:latin typeface="Arial" panose="020B0604020202020204" pitchFamily="34" charset="0"/>
                <a:ea typeface="微软雅黑 Light" panose="020B0502040204020203" charset="-122"/>
              </a:endParaRPr>
            </a:p>
          </p:txBody>
        </p:sp>
      </p:grpSp>
      <p:grpSp>
        <p:nvGrpSpPr>
          <p:cNvPr id="6" name="组合 5"/>
          <p:cNvGrpSpPr/>
          <p:nvPr userDrawn="1">
            <p:custDataLst>
              <p:tags r:id="rId10"/>
            </p:custDataLst>
          </p:nvPr>
        </p:nvGrpSpPr>
        <p:grpSpPr>
          <a:xfrm rot="0">
            <a:off x="7470458" y="5233035"/>
            <a:ext cx="2145983" cy="426244"/>
            <a:chOff x="9279890" y="3145155"/>
            <a:chExt cx="2861310" cy="568325"/>
          </a:xfrm>
        </p:grpSpPr>
        <p:sp>
          <p:nvSpPr>
            <p:cNvPr id="12" name="平行四边形 11"/>
            <p:cNvSpPr/>
            <p:nvPr userDrawn="1">
              <p:custDataLst>
                <p:tags r:id="rId11"/>
              </p:custDataLst>
            </p:nvPr>
          </p:nvSpPr>
          <p:spPr>
            <a:xfrm rot="10800000">
              <a:off x="9599930" y="3571240"/>
              <a:ext cx="2190115" cy="142240"/>
            </a:xfrm>
            <a:prstGeom prst="parallelogram">
              <a:avLst>
                <a:gd name="adj" fmla="val 18541"/>
              </a:avLst>
            </a:prstGeom>
            <a:gradFill>
              <a:gsLst>
                <a:gs pos="100000">
                  <a:schemeClr val="accent1">
                    <a:lumMod val="60000"/>
                    <a:lumOff val="40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baseline="0">
                <a:solidFill>
                  <a:schemeClr val="bg2"/>
                </a:solidFill>
                <a:latin typeface="Arial" panose="020B0604020202020204" pitchFamily="34" charset="0"/>
                <a:ea typeface="微软雅黑 Light" panose="020B0502040204020203" charset="-122"/>
              </a:endParaRPr>
            </a:p>
          </p:txBody>
        </p:sp>
        <p:sp>
          <p:nvSpPr>
            <p:cNvPr id="13" name="平行四边形 12"/>
            <p:cNvSpPr/>
            <p:nvPr userDrawn="1">
              <p:custDataLst>
                <p:tags r:id="rId12"/>
              </p:custDataLst>
            </p:nvPr>
          </p:nvSpPr>
          <p:spPr>
            <a:xfrm rot="10800000">
              <a:off x="9279890" y="3357880"/>
              <a:ext cx="2190115" cy="142240"/>
            </a:xfrm>
            <a:prstGeom prst="parallelogram">
              <a:avLst>
                <a:gd name="adj" fmla="val 18541"/>
              </a:avLst>
            </a:prstGeom>
            <a:gradFill>
              <a:gsLst>
                <a:gs pos="100000">
                  <a:schemeClr val="accent1">
                    <a:lumMod val="60000"/>
                    <a:lumOff val="40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baseline="0">
                <a:solidFill>
                  <a:schemeClr val="bg2"/>
                </a:solidFill>
                <a:latin typeface="Arial" panose="020B0604020202020204" pitchFamily="34" charset="0"/>
                <a:ea typeface="微软雅黑 Light" panose="020B0502040204020203" charset="-122"/>
              </a:endParaRPr>
            </a:p>
          </p:txBody>
        </p:sp>
        <p:sp>
          <p:nvSpPr>
            <p:cNvPr id="14" name="平行四边形 13"/>
            <p:cNvSpPr/>
            <p:nvPr userDrawn="1">
              <p:custDataLst>
                <p:tags r:id="rId13"/>
              </p:custDataLst>
            </p:nvPr>
          </p:nvSpPr>
          <p:spPr>
            <a:xfrm rot="10800000">
              <a:off x="9951085" y="3145155"/>
              <a:ext cx="2190115" cy="142240"/>
            </a:xfrm>
            <a:prstGeom prst="parallelogram">
              <a:avLst>
                <a:gd name="adj" fmla="val 18541"/>
              </a:avLst>
            </a:prstGeom>
            <a:gradFill>
              <a:gsLst>
                <a:gs pos="100000">
                  <a:schemeClr val="accent1">
                    <a:lumMod val="60000"/>
                    <a:lumOff val="40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baseline="0">
                <a:solidFill>
                  <a:schemeClr val="bg2"/>
                </a:solidFill>
                <a:latin typeface="Arial" panose="020B0604020202020204" pitchFamily="34" charset="0"/>
                <a:ea typeface="微软雅黑 Light" panose="020B0502040204020203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14"/>
            </p:custDataLst>
          </p:nvPr>
        </p:nvSpPr>
        <p:spPr>
          <a:xfrm>
            <a:off x="961200" y="1794150"/>
            <a:ext cx="7219800" cy="542700"/>
          </a:xfrm>
        </p:spPr>
        <p:txBody>
          <a:bodyPr anchor="ctr"/>
          <a:lstStyle>
            <a:lvl1pPr>
              <a:defRPr sz="32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 userDrawn="1">
            <p:ph sz="quarter" idx="13"/>
            <p:custDataLst>
              <p:tags r:id="rId15"/>
            </p:custDataLst>
          </p:nvPr>
        </p:nvSpPr>
        <p:spPr>
          <a:xfrm>
            <a:off x="960835" y="2479950"/>
            <a:ext cx="7219950" cy="25839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1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1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1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857250"/>
            <a:ext cx="3617595" cy="5149691"/>
          </a:xfrm>
          <a:prstGeom prst="rect">
            <a:avLst/>
          </a:prstGeom>
          <a:gradFill flip="none" rotWithShape="1">
            <a:gsLst>
              <a:gs pos="24000">
                <a:schemeClr val="tx2"/>
              </a:gs>
              <a:gs pos="100000">
                <a:schemeClr val="tx2">
                  <a:alpha val="8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kumimoji="1" lang="en-US" altLang="zh-CN" sz="1350" baseline="0" dirty="0">
              <a:solidFill>
                <a:schemeClr val="bg2"/>
              </a:solidFill>
              <a:latin typeface="Arial" panose="020B0604020202020204" pitchFamily="34" charset="0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437400" y="1435050"/>
            <a:ext cx="2970000" cy="661500"/>
          </a:xfrm>
        </p:spPr>
        <p:txBody>
          <a:bodyPr anchor="ctr"/>
          <a:lstStyle>
            <a:lvl1pPr>
              <a:defRPr sz="360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440100" y="2180250"/>
            <a:ext cx="2967300" cy="3069900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3825900" y="1434704"/>
            <a:ext cx="4860000" cy="3815953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grpSp>
        <p:nvGrpSpPr>
          <p:cNvPr id="11" name="组合 10"/>
          <p:cNvGrpSpPr/>
          <p:nvPr userDrawn="1">
            <p:custDataLst>
              <p:tags r:id="rId9"/>
            </p:custDataLst>
          </p:nvPr>
        </p:nvGrpSpPr>
        <p:grpSpPr>
          <a:xfrm rot="0">
            <a:off x="-1281112" y="1065371"/>
            <a:ext cx="2145983" cy="426244"/>
            <a:chOff x="164465" y="3155950"/>
            <a:chExt cx="2861310" cy="568325"/>
          </a:xfrm>
        </p:grpSpPr>
        <p:sp>
          <p:nvSpPr>
            <p:cNvPr id="12" name="平行四边形 11"/>
            <p:cNvSpPr/>
            <p:nvPr userDrawn="1">
              <p:custDataLst>
                <p:tags r:id="rId10"/>
              </p:custDataLst>
            </p:nvPr>
          </p:nvSpPr>
          <p:spPr>
            <a:xfrm>
              <a:off x="515620" y="3155950"/>
              <a:ext cx="2190115" cy="142240"/>
            </a:xfrm>
            <a:prstGeom prst="parallelogram">
              <a:avLst>
                <a:gd name="adj" fmla="val 18541"/>
              </a:avLst>
            </a:prstGeom>
            <a:gradFill>
              <a:gsLst>
                <a:gs pos="100000">
                  <a:schemeClr val="accent1">
                    <a:lumMod val="60000"/>
                    <a:lumOff val="40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baseline="0">
                <a:solidFill>
                  <a:schemeClr val="bg2"/>
                </a:solidFill>
                <a:latin typeface="Arial" panose="020B0604020202020204" pitchFamily="34" charset="0"/>
                <a:ea typeface="微软雅黑 Light" panose="020B0502040204020203" charset="-122"/>
              </a:endParaRPr>
            </a:p>
          </p:txBody>
        </p:sp>
        <p:sp>
          <p:nvSpPr>
            <p:cNvPr id="13" name="平行四边形 12"/>
            <p:cNvSpPr/>
            <p:nvPr userDrawn="1">
              <p:custDataLst>
                <p:tags r:id="rId11"/>
              </p:custDataLst>
            </p:nvPr>
          </p:nvSpPr>
          <p:spPr>
            <a:xfrm>
              <a:off x="835660" y="3368675"/>
              <a:ext cx="2190115" cy="142240"/>
            </a:xfrm>
            <a:prstGeom prst="parallelogram">
              <a:avLst>
                <a:gd name="adj" fmla="val 18541"/>
              </a:avLst>
            </a:prstGeom>
            <a:gradFill>
              <a:gsLst>
                <a:gs pos="100000">
                  <a:schemeClr val="accent1">
                    <a:lumMod val="60000"/>
                    <a:lumOff val="40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baseline="0">
                <a:solidFill>
                  <a:schemeClr val="bg2"/>
                </a:solidFill>
                <a:latin typeface="Arial" panose="020B0604020202020204" pitchFamily="34" charset="0"/>
                <a:ea typeface="微软雅黑 Light" panose="020B0502040204020203" charset="-122"/>
              </a:endParaRPr>
            </a:p>
          </p:txBody>
        </p:sp>
        <p:sp>
          <p:nvSpPr>
            <p:cNvPr id="14" name="平行四边形 13"/>
            <p:cNvSpPr/>
            <p:nvPr userDrawn="1">
              <p:custDataLst>
                <p:tags r:id="rId12"/>
              </p:custDataLst>
            </p:nvPr>
          </p:nvSpPr>
          <p:spPr>
            <a:xfrm>
              <a:off x="164465" y="3582035"/>
              <a:ext cx="2190115" cy="142240"/>
            </a:xfrm>
            <a:prstGeom prst="parallelogram">
              <a:avLst>
                <a:gd name="adj" fmla="val 18541"/>
              </a:avLst>
            </a:prstGeom>
            <a:gradFill>
              <a:gsLst>
                <a:gs pos="100000">
                  <a:schemeClr val="accent1">
                    <a:lumMod val="60000"/>
                    <a:lumOff val="40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baseline="0">
                <a:solidFill>
                  <a:schemeClr val="bg2"/>
                </a:solidFill>
                <a:latin typeface="Arial" panose="020B0604020202020204" pitchFamily="34" charset="0"/>
                <a:ea typeface="微软雅黑 Light" panose="020B0502040204020203" charset="-122"/>
              </a:endParaRPr>
            </a:p>
          </p:txBody>
        </p:sp>
      </p:grpSp>
      <p:grpSp>
        <p:nvGrpSpPr>
          <p:cNvPr id="19" name="组合 18"/>
          <p:cNvGrpSpPr/>
          <p:nvPr userDrawn="1">
            <p:custDataLst>
              <p:tags r:id="rId13"/>
            </p:custDataLst>
          </p:nvPr>
        </p:nvGrpSpPr>
        <p:grpSpPr>
          <a:xfrm rot="0">
            <a:off x="8040053" y="5406390"/>
            <a:ext cx="2145983" cy="426244"/>
            <a:chOff x="9279890" y="3145155"/>
            <a:chExt cx="2861310" cy="568325"/>
          </a:xfrm>
        </p:grpSpPr>
        <p:sp>
          <p:nvSpPr>
            <p:cNvPr id="20" name="平行四边形 19"/>
            <p:cNvSpPr/>
            <p:nvPr userDrawn="1">
              <p:custDataLst>
                <p:tags r:id="rId14"/>
              </p:custDataLst>
            </p:nvPr>
          </p:nvSpPr>
          <p:spPr>
            <a:xfrm rot="10800000">
              <a:off x="9599930" y="3571240"/>
              <a:ext cx="2190115" cy="142240"/>
            </a:xfrm>
            <a:prstGeom prst="parallelogram">
              <a:avLst>
                <a:gd name="adj" fmla="val 18541"/>
              </a:avLst>
            </a:prstGeom>
            <a:gradFill>
              <a:gsLst>
                <a:gs pos="100000">
                  <a:schemeClr val="accent1">
                    <a:lumMod val="60000"/>
                    <a:lumOff val="40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baseline="0">
                <a:solidFill>
                  <a:schemeClr val="bg2"/>
                </a:solidFill>
                <a:latin typeface="Arial" panose="020B0604020202020204" pitchFamily="34" charset="0"/>
                <a:ea typeface="微软雅黑 Light" panose="020B0502040204020203" charset="-122"/>
              </a:endParaRPr>
            </a:p>
          </p:txBody>
        </p:sp>
        <p:sp>
          <p:nvSpPr>
            <p:cNvPr id="21" name="平行四边形 20"/>
            <p:cNvSpPr/>
            <p:nvPr userDrawn="1">
              <p:custDataLst>
                <p:tags r:id="rId15"/>
              </p:custDataLst>
            </p:nvPr>
          </p:nvSpPr>
          <p:spPr>
            <a:xfrm rot="10800000">
              <a:off x="9279890" y="3357880"/>
              <a:ext cx="2190115" cy="142240"/>
            </a:xfrm>
            <a:prstGeom prst="parallelogram">
              <a:avLst>
                <a:gd name="adj" fmla="val 18541"/>
              </a:avLst>
            </a:prstGeom>
            <a:gradFill>
              <a:gsLst>
                <a:gs pos="100000">
                  <a:schemeClr val="accent1">
                    <a:lumMod val="60000"/>
                    <a:lumOff val="40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baseline="0">
                <a:solidFill>
                  <a:schemeClr val="bg2"/>
                </a:solidFill>
                <a:latin typeface="Arial" panose="020B0604020202020204" pitchFamily="34" charset="0"/>
                <a:ea typeface="微软雅黑 Light" panose="020B0502040204020203" charset="-122"/>
              </a:endParaRPr>
            </a:p>
          </p:txBody>
        </p:sp>
        <p:sp>
          <p:nvSpPr>
            <p:cNvPr id="22" name="平行四边形 21"/>
            <p:cNvSpPr/>
            <p:nvPr userDrawn="1">
              <p:custDataLst>
                <p:tags r:id="rId16"/>
              </p:custDataLst>
            </p:nvPr>
          </p:nvSpPr>
          <p:spPr>
            <a:xfrm rot="10800000">
              <a:off x="9951085" y="3145155"/>
              <a:ext cx="2190115" cy="142240"/>
            </a:xfrm>
            <a:prstGeom prst="parallelogram">
              <a:avLst>
                <a:gd name="adj" fmla="val 18541"/>
              </a:avLst>
            </a:prstGeom>
            <a:gradFill>
              <a:gsLst>
                <a:gs pos="100000">
                  <a:schemeClr val="accent1">
                    <a:lumMod val="60000"/>
                    <a:lumOff val="40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baseline="0">
                <a:solidFill>
                  <a:schemeClr val="bg2"/>
                </a:solidFill>
                <a:latin typeface="Arial" panose="020B0604020202020204" pitchFamily="34" charset="0"/>
                <a:ea typeface="微软雅黑 Light" panose="020B0502040204020203" charset="-122"/>
              </a:endParaRPr>
            </a:p>
          </p:txBody>
        </p:sp>
      </p:grp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857250"/>
            <a:ext cx="9144000" cy="1998000"/>
          </a:xfrm>
          <a:prstGeom prst="rect">
            <a:avLst/>
          </a:prstGeom>
          <a:gradFill flip="none" rotWithShape="1">
            <a:gsLst>
              <a:gs pos="24000">
                <a:schemeClr val="tx2"/>
              </a:gs>
              <a:gs pos="100000">
                <a:schemeClr val="tx2">
                  <a:alpha val="8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kumimoji="1" lang="en-US" altLang="zh-CN" sz="1350" baseline="0">
              <a:solidFill>
                <a:schemeClr val="bg2"/>
              </a:solidFill>
              <a:latin typeface="Arial" panose="020B0604020202020204" pitchFamily="34" charset="0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9000" y="1443150"/>
            <a:ext cx="8232300" cy="469800"/>
          </a:xfrm>
        </p:spPr>
        <p:txBody>
          <a:bodyPr anchor="ctr"/>
          <a:lstStyle>
            <a:lvl1pPr algn="ctr">
              <a:defRPr sz="360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459000" y="2101950"/>
            <a:ext cx="8231981" cy="621000"/>
          </a:xfrm>
        </p:spPr>
        <p:txBody>
          <a:bodyPr/>
          <a:lstStyle>
            <a:lvl1pPr algn="ctr"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467100" y="2963250"/>
            <a:ext cx="8224200" cy="25731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grpSp>
        <p:nvGrpSpPr>
          <p:cNvPr id="12" name="组合 11"/>
          <p:cNvGrpSpPr/>
          <p:nvPr userDrawn="1">
            <p:custDataLst>
              <p:tags r:id="rId9"/>
            </p:custDataLst>
          </p:nvPr>
        </p:nvGrpSpPr>
        <p:grpSpPr>
          <a:xfrm>
            <a:off x="8040045" y="5406503"/>
            <a:ext cx="2145983" cy="426244"/>
            <a:chOff x="9279890" y="3145155"/>
            <a:chExt cx="2861310" cy="568325"/>
          </a:xfrm>
        </p:grpSpPr>
        <p:sp>
          <p:nvSpPr>
            <p:cNvPr id="13" name="平行四边形 12"/>
            <p:cNvSpPr/>
            <p:nvPr userDrawn="1">
              <p:custDataLst>
                <p:tags r:id="rId10"/>
              </p:custDataLst>
            </p:nvPr>
          </p:nvSpPr>
          <p:spPr>
            <a:xfrm rot="10800000">
              <a:off x="9599930" y="3571240"/>
              <a:ext cx="2190115" cy="142240"/>
            </a:xfrm>
            <a:prstGeom prst="parallelogram">
              <a:avLst>
                <a:gd name="adj" fmla="val 18541"/>
              </a:avLst>
            </a:prstGeom>
            <a:gradFill>
              <a:gsLst>
                <a:gs pos="100000">
                  <a:schemeClr val="accent1">
                    <a:lumMod val="60000"/>
                    <a:lumOff val="40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baseline="0">
                <a:solidFill>
                  <a:schemeClr val="bg2"/>
                </a:solidFill>
                <a:latin typeface="Arial" panose="020B0604020202020204" pitchFamily="34" charset="0"/>
                <a:ea typeface="微软雅黑 Light" panose="020B0502040204020203" charset="-122"/>
              </a:endParaRPr>
            </a:p>
          </p:txBody>
        </p:sp>
        <p:sp>
          <p:nvSpPr>
            <p:cNvPr id="14" name="平行四边形 13"/>
            <p:cNvSpPr/>
            <p:nvPr userDrawn="1">
              <p:custDataLst>
                <p:tags r:id="rId11"/>
              </p:custDataLst>
            </p:nvPr>
          </p:nvSpPr>
          <p:spPr>
            <a:xfrm rot="10800000">
              <a:off x="9279890" y="3357880"/>
              <a:ext cx="2190115" cy="142240"/>
            </a:xfrm>
            <a:prstGeom prst="parallelogram">
              <a:avLst>
                <a:gd name="adj" fmla="val 18541"/>
              </a:avLst>
            </a:prstGeom>
            <a:gradFill>
              <a:gsLst>
                <a:gs pos="100000">
                  <a:schemeClr val="accent1">
                    <a:lumMod val="60000"/>
                    <a:lumOff val="40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baseline="0">
                <a:solidFill>
                  <a:schemeClr val="bg2"/>
                </a:solidFill>
                <a:latin typeface="Arial" panose="020B0604020202020204" pitchFamily="34" charset="0"/>
                <a:ea typeface="微软雅黑 Light" panose="020B0502040204020203" charset="-122"/>
              </a:endParaRPr>
            </a:p>
          </p:txBody>
        </p:sp>
        <p:sp>
          <p:nvSpPr>
            <p:cNvPr id="15" name="平行四边形 14"/>
            <p:cNvSpPr/>
            <p:nvPr userDrawn="1">
              <p:custDataLst>
                <p:tags r:id="rId12"/>
              </p:custDataLst>
            </p:nvPr>
          </p:nvSpPr>
          <p:spPr>
            <a:xfrm rot="10800000">
              <a:off x="9951085" y="3145155"/>
              <a:ext cx="2190115" cy="142240"/>
            </a:xfrm>
            <a:prstGeom prst="parallelogram">
              <a:avLst>
                <a:gd name="adj" fmla="val 18541"/>
              </a:avLst>
            </a:prstGeom>
            <a:gradFill>
              <a:gsLst>
                <a:gs pos="100000">
                  <a:schemeClr val="accent1">
                    <a:lumMod val="60000"/>
                    <a:lumOff val="40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baseline="0">
                <a:solidFill>
                  <a:schemeClr val="bg2"/>
                </a:solidFill>
                <a:latin typeface="Arial" panose="020B0604020202020204" pitchFamily="34" charset="0"/>
                <a:ea typeface="微软雅黑 Light" panose="020B0502040204020203" charset="-122"/>
              </a:endParaRPr>
            </a:p>
          </p:txBody>
        </p:sp>
      </p:grp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4629151"/>
            <a:ext cx="9144000" cy="1371599"/>
          </a:xfrm>
          <a:prstGeom prst="rect">
            <a:avLst/>
          </a:prstGeom>
          <a:gradFill flip="none" rotWithShape="1">
            <a:gsLst>
              <a:gs pos="24000">
                <a:schemeClr val="tx2"/>
              </a:gs>
              <a:gs pos="100000">
                <a:schemeClr val="tx2">
                  <a:alpha val="8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kumimoji="1" lang="en-US" altLang="zh-CN" sz="1350" baseline="0">
              <a:solidFill>
                <a:schemeClr val="bg2"/>
              </a:solidFill>
              <a:latin typeface="Arial" panose="020B0604020202020204" pitchFamily="34" charset="0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3600" y="1359450"/>
            <a:ext cx="8232300" cy="423900"/>
          </a:xfrm>
        </p:spPr>
        <p:txBody>
          <a:bodyPr anchor="ctr"/>
          <a:lstStyle>
            <a:lvl1pPr algn="ctr"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453628" y="2118150"/>
            <a:ext cx="8243100" cy="2408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8"/>
            </p:custDataLst>
          </p:nvPr>
        </p:nvSpPr>
        <p:spPr>
          <a:xfrm>
            <a:off x="445500" y="4742550"/>
            <a:ext cx="8251200" cy="758700"/>
          </a:xfrm>
        </p:spPr>
        <p:txBody>
          <a:bodyPr/>
          <a:lstStyle>
            <a:lvl1pPr marL="0" indent="0">
              <a:buNone/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grpSp>
        <p:nvGrpSpPr>
          <p:cNvPr id="15" name="组合 14"/>
          <p:cNvGrpSpPr/>
          <p:nvPr userDrawn="1">
            <p:custDataLst>
              <p:tags r:id="rId9"/>
            </p:custDataLst>
          </p:nvPr>
        </p:nvGrpSpPr>
        <p:grpSpPr>
          <a:xfrm>
            <a:off x="8040045" y="1044031"/>
            <a:ext cx="2145983" cy="426244"/>
            <a:chOff x="9279890" y="3145155"/>
            <a:chExt cx="2861310" cy="568325"/>
          </a:xfrm>
        </p:grpSpPr>
        <p:sp>
          <p:nvSpPr>
            <p:cNvPr id="16" name="平行四边形 15"/>
            <p:cNvSpPr/>
            <p:nvPr userDrawn="1">
              <p:custDataLst>
                <p:tags r:id="rId10"/>
              </p:custDataLst>
            </p:nvPr>
          </p:nvSpPr>
          <p:spPr>
            <a:xfrm rot="10800000">
              <a:off x="9599930" y="3571240"/>
              <a:ext cx="2190115" cy="142240"/>
            </a:xfrm>
            <a:prstGeom prst="parallelogram">
              <a:avLst>
                <a:gd name="adj" fmla="val 18541"/>
              </a:avLst>
            </a:prstGeom>
            <a:gradFill>
              <a:gsLst>
                <a:gs pos="100000">
                  <a:schemeClr val="accent1">
                    <a:lumMod val="60000"/>
                    <a:lumOff val="40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baseline="0">
                <a:solidFill>
                  <a:schemeClr val="bg2"/>
                </a:solidFill>
                <a:latin typeface="Arial" panose="020B0604020202020204" pitchFamily="34" charset="0"/>
                <a:ea typeface="微软雅黑 Light" panose="020B0502040204020203" charset="-122"/>
              </a:endParaRPr>
            </a:p>
          </p:txBody>
        </p:sp>
        <p:sp>
          <p:nvSpPr>
            <p:cNvPr id="17" name="平行四边形 16"/>
            <p:cNvSpPr/>
            <p:nvPr userDrawn="1">
              <p:custDataLst>
                <p:tags r:id="rId11"/>
              </p:custDataLst>
            </p:nvPr>
          </p:nvSpPr>
          <p:spPr>
            <a:xfrm rot="10800000">
              <a:off x="9279890" y="3357880"/>
              <a:ext cx="2190115" cy="142240"/>
            </a:xfrm>
            <a:prstGeom prst="parallelogram">
              <a:avLst>
                <a:gd name="adj" fmla="val 18541"/>
              </a:avLst>
            </a:prstGeom>
            <a:gradFill>
              <a:gsLst>
                <a:gs pos="100000">
                  <a:schemeClr val="accent1">
                    <a:lumMod val="60000"/>
                    <a:lumOff val="40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baseline="0">
                <a:solidFill>
                  <a:schemeClr val="bg2"/>
                </a:solidFill>
                <a:latin typeface="Arial" panose="020B0604020202020204" pitchFamily="34" charset="0"/>
                <a:ea typeface="微软雅黑 Light" panose="020B0502040204020203" charset="-122"/>
              </a:endParaRPr>
            </a:p>
          </p:txBody>
        </p:sp>
        <p:sp>
          <p:nvSpPr>
            <p:cNvPr id="18" name="平行四边形 17"/>
            <p:cNvSpPr/>
            <p:nvPr userDrawn="1">
              <p:custDataLst>
                <p:tags r:id="rId12"/>
              </p:custDataLst>
            </p:nvPr>
          </p:nvSpPr>
          <p:spPr>
            <a:xfrm rot="10800000">
              <a:off x="9951085" y="3145155"/>
              <a:ext cx="2190115" cy="142240"/>
            </a:xfrm>
            <a:prstGeom prst="parallelogram">
              <a:avLst>
                <a:gd name="adj" fmla="val 18541"/>
              </a:avLst>
            </a:prstGeom>
            <a:gradFill>
              <a:gsLst>
                <a:gs pos="100000">
                  <a:schemeClr val="accent1">
                    <a:lumMod val="60000"/>
                    <a:lumOff val="40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baseline="0">
                <a:solidFill>
                  <a:schemeClr val="bg2"/>
                </a:solidFill>
                <a:latin typeface="Arial" panose="020B0604020202020204" pitchFamily="34" charset="0"/>
                <a:ea typeface="微软雅黑 Light" panose="020B0502040204020203" charset="-122"/>
              </a:endParaRPr>
            </a:p>
          </p:txBody>
        </p:sp>
      </p:grp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857250"/>
            <a:ext cx="9144000" cy="685800"/>
          </a:xfrm>
          <a:prstGeom prst="rect">
            <a:avLst/>
          </a:prstGeom>
          <a:gradFill flip="none" rotWithShape="1">
            <a:gsLst>
              <a:gs pos="24000">
                <a:schemeClr val="tx2"/>
              </a:gs>
              <a:gs pos="100000">
                <a:schemeClr val="tx2">
                  <a:alpha val="8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kumimoji="1" lang="en-US" altLang="zh-CN" sz="1350" baseline="0">
              <a:solidFill>
                <a:schemeClr val="bg2"/>
              </a:solidFill>
              <a:latin typeface="Arial" panose="020B0604020202020204" pitchFamily="34" charset="0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34700" y="1035450"/>
            <a:ext cx="8278200" cy="331473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434700" y="2104650"/>
            <a:ext cx="4006800" cy="21708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4681800" y="2104650"/>
            <a:ext cx="4025700" cy="21708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9"/>
            </p:custDataLst>
          </p:nvPr>
        </p:nvSpPr>
        <p:spPr>
          <a:xfrm>
            <a:off x="429300" y="4469850"/>
            <a:ext cx="4006800" cy="5859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0"/>
            </p:custDataLst>
          </p:nvPr>
        </p:nvSpPr>
        <p:spPr>
          <a:xfrm>
            <a:off x="4689900" y="4467150"/>
            <a:ext cx="4025700" cy="5859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grpSp>
        <p:nvGrpSpPr>
          <p:cNvPr id="14" name="组合 13"/>
          <p:cNvGrpSpPr/>
          <p:nvPr userDrawn="1">
            <p:custDataLst>
              <p:tags r:id="rId11"/>
            </p:custDataLst>
          </p:nvPr>
        </p:nvGrpSpPr>
        <p:grpSpPr>
          <a:xfrm>
            <a:off x="8040045" y="5406503"/>
            <a:ext cx="2145983" cy="426244"/>
            <a:chOff x="9279890" y="3145155"/>
            <a:chExt cx="2861310" cy="568325"/>
          </a:xfrm>
        </p:grpSpPr>
        <p:sp>
          <p:nvSpPr>
            <p:cNvPr id="15" name="平行四边形 14"/>
            <p:cNvSpPr/>
            <p:nvPr userDrawn="1">
              <p:custDataLst>
                <p:tags r:id="rId12"/>
              </p:custDataLst>
            </p:nvPr>
          </p:nvSpPr>
          <p:spPr>
            <a:xfrm rot="10800000">
              <a:off x="9599930" y="3571240"/>
              <a:ext cx="2190115" cy="142240"/>
            </a:xfrm>
            <a:prstGeom prst="parallelogram">
              <a:avLst>
                <a:gd name="adj" fmla="val 18541"/>
              </a:avLst>
            </a:prstGeom>
            <a:gradFill>
              <a:gsLst>
                <a:gs pos="100000">
                  <a:schemeClr val="accent1">
                    <a:lumMod val="60000"/>
                    <a:lumOff val="40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baseline="0">
                <a:solidFill>
                  <a:schemeClr val="bg2"/>
                </a:solidFill>
                <a:latin typeface="Arial" panose="020B0604020202020204" pitchFamily="34" charset="0"/>
                <a:ea typeface="微软雅黑 Light" panose="020B0502040204020203" charset="-122"/>
              </a:endParaRPr>
            </a:p>
          </p:txBody>
        </p:sp>
        <p:sp>
          <p:nvSpPr>
            <p:cNvPr id="16" name="平行四边形 15"/>
            <p:cNvSpPr/>
            <p:nvPr userDrawn="1">
              <p:custDataLst>
                <p:tags r:id="rId13"/>
              </p:custDataLst>
            </p:nvPr>
          </p:nvSpPr>
          <p:spPr>
            <a:xfrm rot="10800000">
              <a:off x="9279890" y="3357880"/>
              <a:ext cx="2190115" cy="142240"/>
            </a:xfrm>
            <a:prstGeom prst="parallelogram">
              <a:avLst>
                <a:gd name="adj" fmla="val 18541"/>
              </a:avLst>
            </a:prstGeom>
            <a:gradFill>
              <a:gsLst>
                <a:gs pos="100000">
                  <a:schemeClr val="accent1">
                    <a:lumMod val="60000"/>
                    <a:lumOff val="40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baseline="0">
                <a:solidFill>
                  <a:schemeClr val="bg2"/>
                </a:solidFill>
                <a:latin typeface="Arial" panose="020B0604020202020204" pitchFamily="34" charset="0"/>
                <a:ea typeface="微软雅黑 Light" panose="020B0502040204020203" charset="-122"/>
              </a:endParaRPr>
            </a:p>
          </p:txBody>
        </p:sp>
        <p:sp>
          <p:nvSpPr>
            <p:cNvPr id="17" name="平行四边形 16"/>
            <p:cNvSpPr/>
            <p:nvPr userDrawn="1">
              <p:custDataLst>
                <p:tags r:id="rId14"/>
              </p:custDataLst>
            </p:nvPr>
          </p:nvSpPr>
          <p:spPr>
            <a:xfrm rot="10800000">
              <a:off x="9951085" y="3145155"/>
              <a:ext cx="2190115" cy="142240"/>
            </a:xfrm>
            <a:prstGeom prst="parallelogram">
              <a:avLst>
                <a:gd name="adj" fmla="val 18541"/>
              </a:avLst>
            </a:prstGeom>
            <a:gradFill>
              <a:gsLst>
                <a:gs pos="100000">
                  <a:schemeClr val="accent1">
                    <a:lumMod val="60000"/>
                    <a:lumOff val="40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baseline="0">
                <a:solidFill>
                  <a:schemeClr val="bg2"/>
                </a:solidFill>
                <a:latin typeface="Arial" panose="020B0604020202020204" pitchFamily="34" charset="0"/>
                <a:ea typeface="微软雅黑 Light" panose="020B0502040204020203" charset="-122"/>
              </a:endParaRPr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02EDED-ABE4-4BCA-89D1-B0F7FE127145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7030A0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</a:lstStyle>
          <a:p>
            <a:pPr>
              <a:defRPr/>
            </a:pPr>
            <a:fld id="{73197D6C-3812-4B02-9916-D574FDFC12B0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 userDrawn="1">
            <p:custDataLst>
              <p:tags r:id="rId3"/>
            </p:custDataLst>
          </p:nvPr>
        </p:nvGrpSpPr>
        <p:grpSpPr>
          <a:xfrm rot="0">
            <a:off x="5082064" y="4517708"/>
            <a:ext cx="6253163" cy="1242060"/>
            <a:chOff x="9279890" y="3145155"/>
            <a:chExt cx="2861310" cy="568325"/>
          </a:xfrm>
        </p:grpSpPr>
        <p:sp>
          <p:nvSpPr>
            <p:cNvPr id="12" name="平行四边形 11"/>
            <p:cNvSpPr/>
            <p:nvPr userDrawn="1">
              <p:custDataLst>
                <p:tags r:id="rId4"/>
              </p:custDataLst>
            </p:nvPr>
          </p:nvSpPr>
          <p:spPr>
            <a:xfrm rot="10800000">
              <a:off x="9599930" y="3571240"/>
              <a:ext cx="2190115" cy="142240"/>
            </a:xfrm>
            <a:prstGeom prst="parallelogram">
              <a:avLst>
                <a:gd name="adj" fmla="val 18541"/>
              </a:avLst>
            </a:prstGeom>
            <a:gradFill>
              <a:gsLst>
                <a:gs pos="100000">
                  <a:schemeClr val="accent1">
                    <a:lumMod val="60000"/>
                    <a:lumOff val="40000"/>
                    <a:alpha val="50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70000"/>
            </a:bodyPr>
            <a:lstStyle/>
            <a:p>
              <a:pPr algn="ctr"/>
              <a:endParaRPr lang="zh-CN" altLang="en-US" sz="1350" baseline="0">
                <a:solidFill>
                  <a:schemeClr val="bg2"/>
                </a:solidFill>
                <a:latin typeface="Arial" panose="020B0604020202020204" pitchFamily="34" charset="0"/>
                <a:ea typeface="微软雅黑 Light" panose="020B0502040204020203" charset="-122"/>
              </a:endParaRPr>
            </a:p>
          </p:txBody>
        </p:sp>
        <p:sp>
          <p:nvSpPr>
            <p:cNvPr id="13" name="平行四边形 12"/>
            <p:cNvSpPr/>
            <p:nvPr userDrawn="1">
              <p:custDataLst>
                <p:tags r:id="rId5"/>
              </p:custDataLst>
            </p:nvPr>
          </p:nvSpPr>
          <p:spPr>
            <a:xfrm rot="10800000">
              <a:off x="9279890" y="3357880"/>
              <a:ext cx="2190115" cy="142240"/>
            </a:xfrm>
            <a:prstGeom prst="parallelogram">
              <a:avLst>
                <a:gd name="adj" fmla="val 18541"/>
              </a:avLst>
            </a:prstGeom>
            <a:gradFill>
              <a:gsLst>
                <a:gs pos="100000">
                  <a:schemeClr val="accent1">
                    <a:lumMod val="60000"/>
                    <a:lumOff val="40000"/>
                    <a:alpha val="50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70000"/>
            </a:bodyPr>
            <a:lstStyle/>
            <a:p>
              <a:pPr algn="ctr"/>
              <a:endParaRPr lang="zh-CN" altLang="en-US" sz="1350" baseline="0">
                <a:solidFill>
                  <a:schemeClr val="bg2"/>
                </a:solidFill>
                <a:latin typeface="Arial" panose="020B0604020202020204" pitchFamily="34" charset="0"/>
                <a:ea typeface="微软雅黑 Light" panose="020B0502040204020203" charset="-122"/>
              </a:endParaRPr>
            </a:p>
          </p:txBody>
        </p:sp>
        <p:sp>
          <p:nvSpPr>
            <p:cNvPr id="14" name="平行四边形 13"/>
            <p:cNvSpPr/>
            <p:nvPr userDrawn="1">
              <p:custDataLst>
                <p:tags r:id="rId6"/>
              </p:custDataLst>
            </p:nvPr>
          </p:nvSpPr>
          <p:spPr>
            <a:xfrm rot="10800000">
              <a:off x="9951085" y="3145155"/>
              <a:ext cx="2190115" cy="142240"/>
            </a:xfrm>
            <a:prstGeom prst="parallelogram">
              <a:avLst>
                <a:gd name="adj" fmla="val 18541"/>
              </a:avLst>
            </a:prstGeom>
            <a:gradFill>
              <a:gsLst>
                <a:gs pos="100000">
                  <a:schemeClr val="accent1">
                    <a:lumMod val="60000"/>
                    <a:lumOff val="40000"/>
                    <a:alpha val="50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70000"/>
            </a:bodyPr>
            <a:lstStyle/>
            <a:p>
              <a:pPr algn="ctr"/>
              <a:endParaRPr lang="zh-CN" altLang="en-US" sz="1350" baseline="0">
                <a:solidFill>
                  <a:schemeClr val="bg2"/>
                </a:solidFill>
                <a:latin typeface="Arial" panose="020B0604020202020204" pitchFamily="34" charset="0"/>
                <a:ea typeface="微软雅黑 Light" panose="020B0502040204020203" charset="-122"/>
              </a:endParaRPr>
            </a:p>
          </p:txBody>
        </p:sp>
      </p:grpSp>
      <p:grpSp>
        <p:nvGrpSpPr>
          <p:cNvPr id="15" name="组合 14"/>
          <p:cNvGrpSpPr/>
          <p:nvPr userDrawn="1">
            <p:custDataLst>
              <p:tags r:id="rId7"/>
            </p:custDataLst>
          </p:nvPr>
        </p:nvGrpSpPr>
        <p:grpSpPr>
          <a:xfrm rot="0">
            <a:off x="-1245870" y="1077754"/>
            <a:ext cx="6253163" cy="1242060"/>
            <a:chOff x="164465" y="3155950"/>
            <a:chExt cx="2861310" cy="568325"/>
          </a:xfrm>
        </p:grpSpPr>
        <p:sp>
          <p:nvSpPr>
            <p:cNvPr id="16" name="平行四边形 15"/>
            <p:cNvSpPr/>
            <p:nvPr userDrawn="1">
              <p:custDataLst>
                <p:tags r:id="rId8"/>
              </p:custDataLst>
            </p:nvPr>
          </p:nvSpPr>
          <p:spPr>
            <a:xfrm>
              <a:off x="515620" y="3155950"/>
              <a:ext cx="2190115" cy="142240"/>
            </a:xfrm>
            <a:prstGeom prst="parallelogram">
              <a:avLst>
                <a:gd name="adj" fmla="val 18541"/>
              </a:avLst>
            </a:prstGeom>
            <a:gradFill>
              <a:gsLst>
                <a:gs pos="100000">
                  <a:schemeClr val="accent1">
                    <a:lumMod val="60000"/>
                    <a:lumOff val="40000"/>
                    <a:alpha val="50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70000"/>
            </a:bodyPr>
            <a:lstStyle/>
            <a:p>
              <a:pPr algn="ctr"/>
              <a:endParaRPr lang="zh-CN" altLang="en-US" sz="1350" baseline="0">
                <a:solidFill>
                  <a:schemeClr val="bg2"/>
                </a:solidFill>
                <a:latin typeface="Arial" panose="020B0604020202020204" pitchFamily="34" charset="0"/>
                <a:ea typeface="微软雅黑 Light" panose="020B0502040204020203" charset="-122"/>
              </a:endParaRPr>
            </a:p>
          </p:txBody>
        </p:sp>
        <p:sp>
          <p:nvSpPr>
            <p:cNvPr id="17" name="平行四边形 16"/>
            <p:cNvSpPr/>
            <p:nvPr userDrawn="1">
              <p:custDataLst>
                <p:tags r:id="rId9"/>
              </p:custDataLst>
            </p:nvPr>
          </p:nvSpPr>
          <p:spPr>
            <a:xfrm>
              <a:off x="835660" y="3368675"/>
              <a:ext cx="2190115" cy="142240"/>
            </a:xfrm>
            <a:prstGeom prst="parallelogram">
              <a:avLst>
                <a:gd name="adj" fmla="val 18541"/>
              </a:avLst>
            </a:prstGeom>
            <a:gradFill>
              <a:gsLst>
                <a:gs pos="100000">
                  <a:schemeClr val="accent1">
                    <a:lumMod val="60000"/>
                    <a:lumOff val="40000"/>
                    <a:alpha val="50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70000"/>
            </a:bodyPr>
            <a:lstStyle/>
            <a:p>
              <a:pPr algn="ctr"/>
              <a:endParaRPr lang="zh-CN" altLang="en-US" sz="1350" baseline="0">
                <a:solidFill>
                  <a:schemeClr val="bg2"/>
                </a:solidFill>
                <a:latin typeface="Arial" panose="020B0604020202020204" pitchFamily="34" charset="0"/>
                <a:ea typeface="微软雅黑 Light" panose="020B0502040204020203" charset="-122"/>
              </a:endParaRPr>
            </a:p>
          </p:txBody>
        </p:sp>
        <p:sp>
          <p:nvSpPr>
            <p:cNvPr id="18" name="平行四边形 17"/>
            <p:cNvSpPr/>
            <p:nvPr userDrawn="1">
              <p:custDataLst>
                <p:tags r:id="rId10"/>
              </p:custDataLst>
            </p:nvPr>
          </p:nvSpPr>
          <p:spPr>
            <a:xfrm>
              <a:off x="164465" y="3582035"/>
              <a:ext cx="2190115" cy="142240"/>
            </a:xfrm>
            <a:prstGeom prst="parallelogram">
              <a:avLst>
                <a:gd name="adj" fmla="val 18541"/>
              </a:avLst>
            </a:prstGeom>
            <a:gradFill>
              <a:gsLst>
                <a:gs pos="100000">
                  <a:schemeClr val="accent1">
                    <a:lumMod val="60000"/>
                    <a:lumOff val="40000"/>
                    <a:alpha val="50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70000"/>
            </a:bodyPr>
            <a:lstStyle/>
            <a:p>
              <a:pPr algn="ctr"/>
              <a:endParaRPr lang="zh-CN" altLang="en-US" sz="1350" baseline="0">
                <a:solidFill>
                  <a:schemeClr val="bg2"/>
                </a:solidFill>
                <a:latin typeface="Arial" panose="020B0604020202020204" pitchFamily="34" charset="0"/>
                <a:ea typeface="微软雅黑 Light" panose="020B0502040204020203" charset="-122"/>
              </a:endParaRPr>
            </a:p>
          </p:txBody>
        </p:sp>
      </p:grpSp>
      <p:sp>
        <p:nvSpPr>
          <p:cNvPr id="10" name="矩形 9"/>
          <p:cNvSpPr/>
          <p:nvPr userDrawn="1">
            <p:custDataLst>
              <p:tags r:id="rId11"/>
            </p:custDataLst>
          </p:nvPr>
        </p:nvSpPr>
        <p:spPr>
          <a:xfrm>
            <a:off x="0" y="1576668"/>
            <a:ext cx="9144000" cy="3704665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lvl="0" algn="ctr"/>
            <a:endParaRPr lang="en-US" altLang="zh-CN" sz="1350" baseline="0"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2"/>
            </p:custDataLst>
          </p:nvPr>
        </p:nvSpPr>
        <p:spPr>
          <a:xfrm>
            <a:off x="1142100" y="1861650"/>
            <a:ext cx="6858000" cy="1790100"/>
          </a:xfrm>
        </p:spPr>
        <p:txBody>
          <a:bodyPr anchor="b">
            <a:normAutofit/>
          </a:bodyPr>
          <a:lstStyle>
            <a:lvl1pPr algn="ctr">
              <a:defRPr sz="6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6"/>
            </p:custDataLst>
          </p:nvPr>
        </p:nvSpPr>
        <p:spPr>
          <a:xfrm>
            <a:off x="1141810" y="3754350"/>
            <a:ext cx="6858000" cy="1242000"/>
          </a:xfrm>
        </p:spPr>
        <p:txBody>
          <a:bodyPr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4"/>
            </p:custDataLst>
          </p:nvPr>
        </p:nvSpPr>
        <p:spPr>
          <a:xfrm>
            <a:off x="1877400" y="2693048"/>
            <a:ext cx="5389200" cy="899100"/>
          </a:xfrm>
        </p:spPr>
        <p:txBody>
          <a:bodyPr lIns="90000" tIns="46800" rIns="90000" bIns="46800" anchor="b" anchorCtr="0">
            <a:normAutofit/>
          </a:bodyPr>
          <a:lstStyle>
            <a:lvl1pPr algn="dist">
              <a:defRPr sz="7200" b="0" spc="600" baseline="0">
                <a:solidFill>
                  <a:schemeClr val="accent1"/>
                </a:solidFill>
                <a:latin typeface="微软雅黑" panose="020B0503020204020204" pitchFamily="34" charset="-122"/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5"/>
            </p:custDataLst>
          </p:nvPr>
        </p:nvSpPr>
        <p:spPr>
          <a:xfrm>
            <a:off x="3023550" y="3721906"/>
            <a:ext cx="3096900" cy="376951"/>
          </a:xfrm>
        </p:spPr>
        <p:txBody>
          <a:bodyPr lIns="101600" tIns="38100" rIns="76200" bIns="381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140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 userDrawn="1">
            <p:custDataLst>
              <p:tags r:id="rId2"/>
            </p:custDataLst>
          </p:nvPr>
        </p:nvGrpSpPr>
        <p:grpSpPr>
          <a:xfrm>
            <a:off x="0" y="857250"/>
            <a:ext cx="9144000" cy="5143500"/>
            <a:chOff x="0" y="0"/>
            <a:chExt cx="12192000" cy="6858000"/>
          </a:xfrm>
        </p:grpSpPr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12" name="矩形 11"/>
            <p:cNvSpPr/>
            <p:nvPr userDrawn="1">
              <p:custDataLst>
                <p:tags r:id="rId5"/>
              </p:custDataLst>
            </p:nvPr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  <a:ln w="1016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en-US" altLang="zh-CN" sz="1350">
                <a:latin typeface="微软雅黑" panose="020B0503020204020204" pitchFamily="34" charset="-122"/>
                <a:ea typeface="微软雅黑" panose="020B0503020204020204" pitchFamily="34" charset="-122"/>
                <a:cs typeface="Viner Hand ITC" panose="03070502030502020203" charset="0"/>
                <a:sym typeface="+mn-ea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502412" y="1189676"/>
            <a:ext cx="8139178" cy="331473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7"/>
            </p:custDataLst>
          </p:nvPr>
        </p:nvSpPr>
        <p:spPr>
          <a:xfrm>
            <a:off x="502412" y="1571631"/>
            <a:ext cx="8139178" cy="404168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619250" y="2808554"/>
            <a:ext cx="5905500" cy="8073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400" b="0" u="none" strike="noStrike" kern="1200" cap="none" spc="800" normalizeH="0" baseline="0">
                <a:solidFill>
                  <a:schemeClr val="accent1"/>
                </a:solidFill>
                <a:uFillTx/>
                <a:latin typeface="微软雅黑" panose="020B0503020204020204" pitchFamily="34" charset="-122"/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>
          <a:xfrm>
            <a:off x="3023550" y="3721906"/>
            <a:ext cx="3096900" cy="398264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kumimoji="0" lang="zh-CN" altLang="en-US" sz="1400" b="0" i="0" u="none" strike="noStrike" kern="1200" cap="none" spc="8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 userDrawn="1">
            <p:custDataLst>
              <p:tags r:id="rId2"/>
            </p:custDataLst>
          </p:nvPr>
        </p:nvGrpSpPr>
        <p:grpSpPr>
          <a:xfrm>
            <a:off x="0" y="857250"/>
            <a:ext cx="9144000" cy="5143500"/>
            <a:chOff x="0" y="0"/>
            <a:chExt cx="12192000" cy="6858000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13" name="矩形 12"/>
            <p:cNvSpPr/>
            <p:nvPr userDrawn="1">
              <p:custDataLst>
                <p:tags r:id="rId5"/>
              </p:custDataLst>
            </p:nvPr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  <a:ln w="1016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en-US" altLang="zh-CN" sz="1350">
                <a:latin typeface="微软雅黑" panose="020B0503020204020204" pitchFamily="34" charset="-122"/>
                <a:ea typeface="微软雅黑" panose="020B0503020204020204" pitchFamily="34" charset="-122"/>
                <a:cs typeface="Viner Hand ITC" panose="03070502030502020203" charset="0"/>
                <a:sym typeface="+mn-ea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502412" y="118967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7"/>
            </p:custDataLst>
          </p:nvPr>
        </p:nvSpPr>
        <p:spPr>
          <a:xfrm>
            <a:off x="502448" y="1571631"/>
            <a:ext cx="3962432" cy="404168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8"/>
            </p:custDataLst>
          </p:nvPr>
        </p:nvSpPr>
        <p:spPr>
          <a:xfrm>
            <a:off x="4679158" y="1571631"/>
            <a:ext cx="3962432" cy="4041680"/>
          </a:xfrm>
        </p:spPr>
        <p:txBody>
          <a:bodyPr>
            <a:noAutofit/>
          </a:bodyPr>
          <a:lstStyle>
            <a:lvl1pPr>
              <a:defRPr sz="1600" u="none" strike="noStrike" kern="1200" cap="none" spc="0" normalizeH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1600" u="none" strike="noStrike" kern="1200" cap="none" spc="0" normalizeH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600" u="none" strike="noStrike" kern="1200" cap="none" spc="0" normalizeH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600" u="none" strike="noStrike" kern="1200" cap="none" spc="0" normalizeH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600" u="none" strike="noStrike" kern="1200" cap="none" spc="0" normalizeH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 userDrawn="1">
            <p:custDataLst>
              <p:tags r:id="rId2"/>
            </p:custDataLst>
          </p:nvPr>
        </p:nvGrpSpPr>
        <p:grpSpPr>
          <a:xfrm>
            <a:off x="0" y="857250"/>
            <a:ext cx="9144000" cy="5143500"/>
            <a:chOff x="0" y="0"/>
            <a:chExt cx="12192000" cy="6858000"/>
          </a:xfrm>
        </p:grpSpPr>
        <p:pic>
          <p:nvPicPr>
            <p:cNvPr id="14" name="图片 13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15" name="矩形 14"/>
            <p:cNvSpPr/>
            <p:nvPr userDrawn="1">
              <p:custDataLst>
                <p:tags r:id="rId5"/>
              </p:custDataLst>
            </p:nvPr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  <a:ln w="1016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en-US" altLang="zh-CN" sz="1350">
                <a:latin typeface="微软雅黑" panose="020B0503020204020204" pitchFamily="34" charset="-122"/>
                <a:ea typeface="微软雅黑" panose="020B0503020204020204" pitchFamily="34" charset="-122"/>
                <a:cs typeface="Viner Hand ITC" panose="03070502030502020203" charset="0"/>
                <a:sym typeface="+mn-ea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502412" y="118967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7"/>
            </p:custDataLst>
          </p:nvPr>
        </p:nvSpPr>
        <p:spPr>
          <a:xfrm>
            <a:off x="502448" y="1571631"/>
            <a:ext cx="3962432" cy="285752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8"/>
            </p:custDataLst>
          </p:nvPr>
        </p:nvSpPr>
        <p:spPr>
          <a:xfrm>
            <a:off x="502444" y="1912144"/>
            <a:ext cx="3962400" cy="370106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9"/>
            </p:custDataLst>
          </p:nvPr>
        </p:nvSpPr>
        <p:spPr>
          <a:xfrm>
            <a:off x="4676813" y="1571631"/>
            <a:ext cx="3962432" cy="285752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0"/>
            </p:custDataLst>
          </p:nvPr>
        </p:nvSpPr>
        <p:spPr>
          <a:xfrm>
            <a:off x="4676813" y="1912144"/>
            <a:ext cx="3962432" cy="370106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: 形状 5"/>
          <p:cNvSpPr/>
          <p:nvPr>
            <p:custDataLst>
              <p:tags r:id="rId2"/>
            </p:custDataLst>
          </p:nvPr>
        </p:nvSpPr>
        <p:spPr>
          <a:xfrm>
            <a:off x="2" y="857250"/>
            <a:ext cx="5304991" cy="5143500"/>
          </a:xfrm>
          <a:custGeom>
            <a:avLst/>
            <a:gdLst>
              <a:gd name="connsiteX0" fmla="*/ 0 w 7073321"/>
              <a:gd name="connsiteY0" fmla="*/ 0 h 6858000"/>
              <a:gd name="connsiteX1" fmla="*/ 3362885 w 7073321"/>
              <a:gd name="connsiteY1" fmla="*/ 0 h 6858000"/>
              <a:gd name="connsiteX2" fmla="*/ 4634891 w 7073321"/>
              <a:gd name="connsiteY2" fmla="*/ 0 h 6858000"/>
              <a:gd name="connsiteX3" fmla="*/ 7073321 w 7073321"/>
              <a:gd name="connsiteY3" fmla="*/ 6858000 h 6858000"/>
              <a:gd name="connsiteX4" fmla="*/ 3362885 w 7073321"/>
              <a:gd name="connsiteY4" fmla="*/ 6858000 h 6858000"/>
              <a:gd name="connsiteX5" fmla="*/ 2171151 w 7073321"/>
              <a:gd name="connsiteY5" fmla="*/ 6858000 h 6858000"/>
              <a:gd name="connsiteX6" fmla="*/ 0 w 7073321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073321" h="6858000">
                <a:moveTo>
                  <a:pt x="0" y="0"/>
                </a:moveTo>
                <a:lnTo>
                  <a:pt x="3362885" y="0"/>
                </a:lnTo>
                <a:lnTo>
                  <a:pt x="4634891" y="0"/>
                </a:lnTo>
                <a:lnTo>
                  <a:pt x="7073321" y="6858000"/>
                </a:lnTo>
                <a:lnTo>
                  <a:pt x="3362885" y="6858000"/>
                </a:lnTo>
                <a:lnTo>
                  <a:pt x="2171151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b="1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/>
          <a:stretch>
            <a:fillRect/>
          </a:stretch>
        </p:blipFill>
        <p:spPr>
          <a:xfrm>
            <a:off x="1" y="857250"/>
            <a:ext cx="4606175" cy="5143500"/>
          </a:xfrm>
          <a:custGeom>
            <a:avLst/>
            <a:gdLst>
              <a:gd name="connsiteX0" fmla="*/ 0 w 6141567"/>
              <a:gd name="connsiteY0" fmla="*/ 0 h 6858000"/>
              <a:gd name="connsiteX1" fmla="*/ 2431131 w 6141567"/>
              <a:gd name="connsiteY1" fmla="*/ 0 h 6858000"/>
              <a:gd name="connsiteX2" fmla="*/ 3703137 w 6141567"/>
              <a:gd name="connsiteY2" fmla="*/ 0 h 6858000"/>
              <a:gd name="connsiteX3" fmla="*/ 6141567 w 6141567"/>
              <a:gd name="connsiteY3" fmla="*/ 6858000 h 6858000"/>
              <a:gd name="connsiteX4" fmla="*/ 2431131 w 6141567"/>
              <a:gd name="connsiteY4" fmla="*/ 6858000 h 6858000"/>
              <a:gd name="connsiteX5" fmla="*/ 1239397 w 6141567"/>
              <a:gd name="connsiteY5" fmla="*/ 6858000 h 6858000"/>
              <a:gd name="connsiteX6" fmla="*/ 0 w 6141567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41567" h="6858000">
                <a:moveTo>
                  <a:pt x="0" y="0"/>
                </a:moveTo>
                <a:lnTo>
                  <a:pt x="2431131" y="0"/>
                </a:lnTo>
                <a:lnTo>
                  <a:pt x="3703137" y="0"/>
                </a:lnTo>
                <a:lnTo>
                  <a:pt x="6141567" y="6858000"/>
                </a:lnTo>
                <a:lnTo>
                  <a:pt x="2431131" y="6858000"/>
                </a:lnTo>
                <a:lnTo>
                  <a:pt x="1239397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9" name="矩形 8"/>
          <p:cNvSpPr/>
          <p:nvPr userDrawn="1">
            <p:custDataLst>
              <p:tags r:id="rId5"/>
            </p:custDataLst>
          </p:nvPr>
        </p:nvSpPr>
        <p:spPr>
          <a:xfrm>
            <a:off x="185057" y="1040089"/>
            <a:ext cx="8773886" cy="4777823"/>
          </a:xfrm>
          <a:prstGeom prst="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4376057" y="1352958"/>
            <a:ext cx="4265532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 userDrawn="1">
            <p:custDataLst>
              <p:tags r:id="rId2"/>
            </p:custDataLst>
          </p:nvPr>
        </p:nvGrpSpPr>
        <p:grpSpPr>
          <a:xfrm>
            <a:off x="0" y="857250"/>
            <a:ext cx="9144000" cy="5143500"/>
            <a:chOff x="0" y="0"/>
            <a:chExt cx="12192000" cy="6858000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13" name="矩形 12"/>
            <p:cNvSpPr/>
            <p:nvPr userDrawn="1">
              <p:custDataLst>
                <p:tags r:id="rId5"/>
              </p:custDataLst>
            </p:nvPr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  <a:ln w="1016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en-US" altLang="zh-CN" sz="1350">
                <a:latin typeface="微软雅黑" panose="020B0503020204020204" pitchFamily="34" charset="-122"/>
                <a:ea typeface="微软雅黑" panose="020B0503020204020204" pitchFamily="34" charset="-122"/>
                <a:cs typeface="Viner Hand ITC" panose="03070502030502020203" charset="0"/>
                <a:sym typeface="+mn-ea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502448" y="118967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7"/>
            </p:custDataLst>
          </p:nvPr>
        </p:nvSpPr>
        <p:spPr>
          <a:xfrm>
            <a:off x="502448" y="1571631"/>
            <a:ext cx="3962432" cy="404168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8"/>
            </p:custDataLst>
          </p:nvPr>
        </p:nvSpPr>
        <p:spPr>
          <a:xfrm>
            <a:off x="4679194" y="1571631"/>
            <a:ext cx="3962432" cy="404168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2"/>
            </p:custDataLst>
          </p:nvPr>
        </p:nvGrpSpPr>
        <p:grpSpPr>
          <a:xfrm>
            <a:off x="0" y="857250"/>
            <a:ext cx="9144000" cy="5143500"/>
            <a:chOff x="0" y="0"/>
            <a:chExt cx="12192000" cy="6858000"/>
          </a:xfrm>
        </p:grpSpPr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12" name="矩形 11"/>
            <p:cNvSpPr/>
            <p:nvPr userDrawn="1">
              <p:custDataLst>
                <p:tags r:id="rId5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/>
            </a:solidFill>
            <a:ln w="3810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6"/>
            </p:custDataLst>
          </p:nvPr>
        </p:nvSpPr>
        <p:spPr>
          <a:xfrm>
            <a:off x="7928351" y="1571631"/>
            <a:ext cx="713238" cy="4041680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7"/>
            </p:custDataLst>
          </p:nvPr>
        </p:nvSpPr>
        <p:spPr>
          <a:xfrm>
            <a:off x="502444" y="1571625"/>
            <a:ext cx="7371076" cy="4041680"/>
          </a:xfrm>
        </p:spPr>
        <p:txBody>
          <a:bodyPr vert="eaVert"/>
          <a:lstStyle>
            <a:lvl1pPr indent="0" eaLnBrk="1" fontAlgn="auto" latinLnBrk="0" hangingPunct="1"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857250"/>
            <a:ext cx="9144000" cy="5154454"/>
          </a:xfrm>
          <a:prstGeom prst="rect">
            <a:avLst/>
          </a:prstGeom>
        </p:spPr>
      </p:pic>
      <p:sp>
        <p:nvSpPr>
          <p:cNvPr id="8" name="任意形状 46"/>
          <p:cNvSpPr/>
          <p:nvPr userDrawn="1">
            <p:custDataLst>
              <p:tags r:id="rId4"/>
            </p:custDataLst>
          </p:nvPr>
        </p:nvSpPr>
        <p:spPr>
          <a:xfrm>
            <a:off x="1065848" y="1753553"/>
            <a:ext cx="7063264" cy="3119438"/>
          </a:xfrm>
          <a:custGeom>
            <a:avLst/>
            <a:gdLst>
              <a:gd name="connsiteX0" fmla="*/ 0 w 9417722"/>
              <a:gd name="connsiteY0" fmla="*/ 0 h 4159257"/>
              <a:gd name="connsiteX1" fmla="*/ 8369342 w 9417722"/>
              <a:gd name="connsiteY1" fmla="*/ 0 h 4159257"/>
              <a:gd name="connsiteX2" fmla="*/ 9417722 w 9417722"/>
              <a:gd name="connsiteY2" fmla="*/ 1139148 h 4159257"/>
              <a:gd name="connsiteX3" fmla="*/ 9417722 w 9417722"/>
              <a:gd name="connsiteY3" fmla="*/ 4159257 h 4159257"/>
              <a:gd name="connsiteX4" fmla="*/ 1240530 w 9417722"/>
              <a:gd name="connsiteY4" fmla="*/ 4159257 h 4159257"/>
              <a:gd name="connsiteX5" fmla="*/ 0 w 9417722"/>
              <a:gd name="connsiteY5" fmla="*/ 2811324 h 4159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417722" h="4159257">
                <a:moveTo>
                  <a:pt x="0" y="0"/>
                </a:moveTo>
                <a:lnTo>
                  <a:pt x="8369342" y="0"/>
                </a:lnTo>
                <a:lnTo>
                  <a:pt x="9417722" y="1139148"/>
                </a:lnTo>
                <a:lnTo>
                  <a:pt x="9417722" y="4159257"/>
                </a:lnTo>
                <a:lnTo>
                  <a:pt x="1240530" y="4159257"/>
                </a:lnTo>
                <a:lnTo>
                  <a:pt x="0" y="2811324"/>
                </a:lnTo>
                <a:close/>
              </a:path>
            </a:pathLst>
          </a:custGeom>
          <a:solidFill>
            <a:schemeClr val="accent1">
              <a:alpha val="69804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350" baseline="0">
              <a:latin typeface="Arial" panose="020B0604020202020204" pitchFamily="34" charset="0"/>
            </a:endParaRPr>
          </a:p>
        </p:txBody>
      </p:sp>
      <p:sp>
        <p:nvSpPr>
          <p:cNvPr id="20" name="平行四边形 19"/>
          <p:cNvSpPr/>
          <p:nvPr userDrawn="1">
            <p:custDataLst>
              <p:tags r:id="rId5"/>
            </p:custDataLst>
          </p:nvPr>
        </p:nvSpPr>
        <p:spPr>
          <a:xfrm>
            <a:off x="386715" y="3224213"/>
            <a:ext cx="1642586" cy="106680"/>
          </a:xfrm>
          <a:prstGeom prst="parallelogram">
            <a:avLst>
              <a:gd name="adj" fmla="val 18541"/>
            </a:avLst>
          </a:prstGeom>
          <a:gradFill>
            <a:gsLst>
              <a:gs pos="100000">
                <a:schemeClr val="bg1">
                  <a:alpha val="29000"/>
                </a:schemeClr>
              </a:gs>
              <a:gs pos="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baseline="0">
              <a:solidFill>
                <a:prstClr val="white"/>
              </a:solidFill>
              <a:latin typeface="Arial" panose="020B0604020202020204" pitchFamily="34" charset="0"/>
              <a:ea typeface="微软雅黑 Light" panose="020B0502040204020203" charset="-122"/>
            </a:endParaRPr>
          </a:p>
        </p:txBody>
      </p:sp>
      <p:sp>
        <p:nvSpPr>
          <p:cNvPr id="21" name="平行四边形 20"/>
          <p:cNvSpPr/>
          <p:nvPr userDrawn="1">
            <p:custDataLst>
              <p:tags r:id="rId6"/>
            </p:custDataLst>
          </p:nvPr>
        </p:nvSpPr>
        <p:spPr>
          <a:xfrm>
            <a:off x="626745" y="3383756"/>
            <a:ext cx="1642586" cy="106680"/>
          </a:xfrm>
          <a:prstGeom prst="parallelogram">
            <a:avLst>
              <a:gd name="adj" fmla="val 18541"/>
            </a:avLst>
          </a:prstGeom>
          <a:gradFill>
            <a:gsLst>
              <a:gs pos="100000">
                <a:schemeClr val="bg1">
                  <a:alpha val="29000"/>
                </a:schemeClr>
              </a:gs>
              <a:gs pos="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baseline="0">
              <a:solidFill>
                <a:prstClr val="white"/>
              </a:solidFill>
              <a:latin typeface="Arial" panose="020B0604020202020204" pitchFamily="34" charset="0"/>
              <a:ea typeface="微软雅黑 Light" panose="020B0502040204020203" charset="-122"/>
            </a:endParaRPr>
          </a:p>
        </p:txBody>
      </p:sp>
      <p:sp>
        <p:nvSpPr>
          <p:cNvPr id="22" name="平行四边形 21"/>
          <p:cNvSpPr/>
          <p:nvPr userDrawn="1">
            <p:custDataLst>
              <p:tags r:id="rId7"/>
            </p:custDataLst>
          </p:nvPr>
        </p:nvSpPr>
        <p:spPr>
          <a:xfrm>
            <a:off x="123349" y="3543776"/>
            <a:ext cx="1642586" cy="106680"/>
          </a:xfrm>
          <a:prstGeom prst="parallelogram">
            <a:avLst>
              <a:gd name="adj" fmla="val 18541"/>
            </a:avLst>
          </a:prstGeom>
          <a:gradFill>
            <a:gsLst>
              <a:gs pos="100000">
                <a:schemeClr val="bg1">
                  <a:alpha val="29000"/>
                </a:schemeClr>
              </a:gs>
              <a:gs pos="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baseline="0">
              <a:solidFill>
                <a:prstClr val="white"/>
              </a:solidFill>
              <a:latin typeface="Arial" panose="020B0604020202020204" pitchFamily="34" charset="0"/>
              <a:ea typeface="微软雅黑 Light" panose="020B0502040204020203" charset="-122"/>
            </a:endParaRPr>
          </a:p>
        </p:txBody>
      </p:sp>
      <p:sp>
        <p:nvSpPr>
          <p:cNvPr id="24" name="平行四边形 23"/>
          <p:cNvSpPr/>
          <p:nvPr userDrawn="1">
            <p:custDataLst>
              <p:tags r:id="rId8"/>
            </p:custDataLst>
          </p:nvPr>
        </p:nvSpPr>
        <p:spPr>
          <a:xfrm rot="10800000">
            <a:off x="7199948" y="3535680"/>
            <a:ext cx="1642586" cy="106680"/>
          </a:xfrm>
          <a:prstGeom prst="parallelogram">
            <a:avLst>
              <a:gd name="adj" fmla="val 18541"/>
            </a:avLst>
          </a:prstGeom>
          <a:gradFill>
            <a:gsLst>
              <a:gs pos="100000">
                <a:schemeClr val="bg1">
                  <a:alpha val="29000"/>
                </a:schemeClr>
              </a:gs>
              <a:gs pos="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baseline="0">
              <a:solidFill>
                <a:prstClr val="white"/>
              </a:solidFill>
              <a:latin typeface="Arial" panose="020B0604020202020204" pitchFamily="34" charset="0"/>
              <a:ea typeface="微软雅黑 Light" panose="020B0502040204020203" charset="-122"/>
            </a:endParaRPr>
          </a:p>
        </p:txBody>
      </p:sp>
      <p:sp>
        <p:nvSpPr>
          <p:cNvPr id="25" name="平行四边形 24"/>
          <p:cNvSpPr/>
          <p:nvPr userDrawn="1">
            <p:custDataLst>
              <p:tags r:id="rId9"/>
            </p:custDataLst>
          </p:nvPr>
        </p:nvSpPr>
        <p:spPr>
          <a:xfrm rot="10800000">
            <a:off x="6959918" y="3375660"/>
            <a:ext cx="1642586" cy="106680"/>
          </a:xfrm>
          <a:prstGeom prst="parallelogram">
            <a:avLst>
              <a:gd name="adj" fmla="val 18541"/>
            </a:avLst>
          </a:prstGeom>
          <a:gradFill>
            <a:gsLst>
              <a:gs pos="100000">
                <a:schemeClr val="bg1">
                  <a:alpha val="29000"/>
                </a:schemeClr>
              </a:gs>
              <a:gs pos="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baseline="0">
              <a:solidFill>
                <a:prstClr val="white"/>
              </a:solidFill>
              <a:latin typeface="Arial" panose="020B0604020202020204" pitchFamily="34" charset="0"/>
              <a:ea typeface="微软雅黑 Light" panose="020B0502040204020203" charset="-122"/>
            </a:endParaRPr>
          </a:p>
        </p:txBody>
      </p:sp>
      <p:sp>
        <p:nvSpPr>
          <p:cNvPr id="26" name="平行四边形 25"/>
          <p:cNvSpPr/>
          <p:nvPr userDrawn="1">
            <p:custDataLst>
              <p:tags r:id="rId10"/>
            </p:custDataLst>
          </p:nvPr>
        </p:nvSpPr>
        <p:spPr>
          <a:xfrm rot="10800000">
            <a:off x="7463314" y="3216116"/>
            <a:ext cx="1642586" cy="106680"/>
          </a:xfrm>
          <a:prstGeom prst="parallelogram">
            <a:avLst>
              <a:gd name="adj" fmla="val 18541"/>
            </a:avLst>
          </a:prstGeom>
          <a:gradFill>
            <a:gsLst>
              <a:gs pos="100000">
                <a:schemeClr val="bg1">
                  <a:alpha val="29000"/>
                </a:schemeClr>
              </a:gs>
              <a:gs pos="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baseline="0">
              <a:solidFill>
                <a:prstClr val="white"/>
              </a:solidFill>
              <a:latin typeface="Arial" panose="020B0604020202020204" pitchFamily="34" charset="0"/>
              <a:ea typeface="微软雅黑 Light" panose="020B0502040204020203" charset="-122"/>
            </a:endParaRPr>
          </a:p>
        </p:txBody>
      </p:sp>
      <p:sp>
        <p:nvSpPr>
          <p:cNvPr id="28" name="Oval 5"/>
          <p:cNvSpPr>
            <a:spLocks noChangeArrowheads="1"/>
          </p:cNvSpPr>
          <p:nvPr userDrawn="1">
            <p:custDataLst>
              <p:tags r:id="rId11"/>
            </p:custDataLst>
          </p:nvPr>
        </p:nvSpPr>
        <p:spPr bwMode="auto">
          <a:xfrm>
            <a:off x="3639026" y="2549366"/>
            <a:ext cx="1869758" cy="1869758"/>
          </a:xfrm>
          <a:prstGeom prst="ellipse">
            <a:avLst/>
          </a:prstGeom>
          <a:noFill/>
          <a:ln w="3175" cap="flat">
            <a:solidFill>
              <a:srgbClr val="FFFFFF">
                <a:alpha val="34902"/>
              </a:srgb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 baseline="0">
              <a:latin typeface="Arial" panose="020B0604020202020204" pitchFamily="34" charset="0"/>
            </a:endParaRPr>
          </a:p>
        </p:txBody>
      </p:sp>
      <p:sp>
        <p:nvSpPr>
          <p:cNvPr id="29" name="Oval 6"/>
          <p:cNvSpPr>
            <a:spLocks noChangeArrowheads="1"/>
          </p:cNvSpPr>
          <p:nvPr userDrawn="1">
            <p:custDataLst>
              <p:tags r:id="rId12"/>
            </p:custDataLst>
          </p:nvPr>
        </p:nvSpPr>
        <p:spPr bwMode="auto">
          <a:xfrm>
            <a:off x="3547110" y="2453640"/>
            <a:ext cx="2049780" cy="2060258"/>
          </a:xfrm>
          <a:prstGeom prst="ellipse">
            <a:avLst/>
          </a:prstGeom>
          <a:noFill/>
          <a:ln w="3175" cap="flat">
            <a:solidFill>
              <a:srgbClr val="FFFFFF">
                <a:alpha val="33000"/>
              </a:srgb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 baseline="0">
              <a:latin typeface="Arial" panose="020B0604020202020204" pitchFamily="34" charset="0"/>
            </a:endParaRPr>
          </a:p>
        </p:txBody>
      </p:sp>
      <p:sp>
        <p:nvSpPr>
          <p:cNvPr id="30" name="Oval 7"/>
          <p:cNvSpPr>
            <a:spLocks noChangeArrowheads="1"/>
          </p:cNvSpPr>
          <p:nvPr userDrawn="1">
            <p:custDataLst>
              <p:tags r:id="rId13"/>
            </p:custDataLst>
          </p:nvPr>
        </p:nvSpPr>
        <p:spPr bwMode="auto">
          <a:xfrm>
            <a:off x="3440906" y="2351246"/>
            <a:ext cx="2261711" cy="2265521"/>
          </a:xfrm>
          <a:prstGeom prst="ellipse">
            <a:avLst/>
          </a:prstGeom>
          <a:noFill/>
          <a:ln w="3175" cap="flat">
            <a:solidFill>
              <a:srgbClr val="FFFFFF">
                <a:alpha val="31000"/>
              </a:srgb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 baseline="0">
              <a:latin typeface="Arial" panose="020B0604020202020204" pitchFamily="34" charset="0"/>
            </a:endParaRPr>
          </a:p>
        </p:txBody>
      </p:sp>
      <p:sp>
        <p:nvSpPr>
          <p:cNvPr id="31" name="Oval 8"/>
          <p:cNvSpPr>
            <a:spLocks noChangeArrowheads="1"/>
          </p:cNvSpPr>
          <p:nvPr userDrawn="1">
            <p:custDataLst>
              <p:tags r:id="rId14"/>
            </p:custDataLst>
          </p:nvPr>
        </p:nvSpPr>
        <p:spPr bwMode="auto">
          <a:xfrm>
            <a:off x="3331369" y="2234565"/>
            <a:ext cx="2480786" cy="2495074"/>
          </a:xfrm>
          <a:prstGeom prst="ellipse">
            <a:avLst/>
          </a:prstGeom>
          <a:noFill/>
          <a:ln w="3175" cap="flat">
            <a:solidFill>
              <a:srgbClr val="FFFFFF">
                <a:alpha val="29000"/>
              </a:srgb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 baseline="0">
              <a:latin typeface="Arial" panose="020B0604020202020204" pitchFamily="34" charset="0"/>
            </a:endParaRPr>
          </a:p>
        </p:txBody>
      </p:sp>
      <p:sp>
        <p:nvSpPr>
          <p:cNvPr id="32" name="Oval 9"/>
          <p:cNvSpPr>
            <a:spLocks noChangeArrowheads="1"/>
          </p:cNvSpPr>
          <p:nvPr userDrawn="1">
            <p:custDataLst>
              <p:tags r:id="rId15"/>
            </p:custDataLst>
          </p:nvPr>
        </p:nvSpPr>
        <p:spPr bwMode="auto">
          <a:xfrm>
            <a:off x="3204210" y="2111216"/>
            <a:ext cx="2735580" cy="2746058"/>
          </a:xfrm>
          <a:prstGeom prst="ellipse">
            <a:avLst/>
          </a:prstGeom>
          <a:noFill/>
          <a:ln w="3175" cap="flat">
            <a:solidFill>
              <a:srgbClr val="FFFFFF">
                <a:alpha val="27000"/>
              </a:srgb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 baseline="0">
              <a:latin typeface="Arial" panose="020B0604020202020204" pitchFamily="34" charset="0"/>
            </a:endParaRPr>
          </a:p>
        </p:txBody>
      </p:sp>
      <p:sp>
        <p:nvSpPr>
          <p:cNvPr id="33" name="Oval 10"/>
          <p:cNvSpPr>
            <a:spLocks noChangeArrowheads="1"/>
          </p:cNvSpPr>
          <p:nvPr userDrawn="1">
            <p:custDataLst>
              <p:tags r:id="rId16"/>
            </p:custDataLst>
          </p:nvPr>
        </p:nvSpPr>
        <p:spPr bwMode="auto">
          <a:xfrm>
            <a:off x="3066574" y="1976914"/>
            <a:ext cx="3010853" cy="3014663"/>
          </a:xfrm>
          <a:prstGeom prst="ellipse">
            <a:avLst/>
          </a:prstGeom>
          <a:noFill/>
          <a:ln w="3175" cap="flat">
            <a:solidFill>
              <a:srgbClr val="FFFFFF">
                <a:alpha val="25000"/>
              </a:srgb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 baseline="0">
              <a:latin typeface="Arial" panose="020B0604020202020204" pitchFamily="34" charset="0"/>
            </a:endParaRPr>
          </a:p>
        </p:txBody>
      </p:sp>
      <p:sp>
        <p:nvSpPr>
          <p:cNvPr id="34" name="Oval 11"/>
          <p:cNvSpPr>
            <a:spLocks noChangeArrowheads="1"/>
          </p:cNvSpPr>
          <p:nvPr userDrawn="1">
            <p:custDataLst>
              <p:tags r:id="rId17"/>
            </p:custDataLst>
          </p:nvPr>
        </p:nvSpPr>
        <p:spPr bwMode="auto">
          <a:xfrm>
            <a:off x="2917984" y="1821180"/>
            <a:ext cx="3308033" cy="3321844"/>
          </a:xfrm>
          <a:prstGeom prst="ellipse">
            <a:avLst/>
          </a:prstGeom>
          <a:noFill/>
          <a:ln w="3175" cap="flat">
            <a:solidFill>
              <a:srgbClr val="FFFFFF">
                <a:alpha val="23000"/>
              </a:srgb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 baseline="0">
              <a:latin typeface="Arial" panose="020B0604020202020204" pitchFamily="34" charset="0"/>
            </a:endParaRPr>
          </a:p>
        </p:txBody>
      </p:sp>
      <p:sp>
        <p:nvSpPr>
          <p:cNvPr id="35" name="Oval 12"/>
          <p:cNvSpPr>
            <a:spLocks noChangeArrowheads="1"/>
          </p:cNvSpPr>
          <p:nvPr userDrawn="1">
            <p:custDataLst>
              <p:tags r:id="rId18"/>
            </p:custDataLst>
          </p:nvPr>
        </p:nvSpPr>
        <p:spPr bwMode="auto">
          <a:xfrm>
            <a:off x="2751773" y="1658779"/>
            <a:ext cx="3643789" cy="3650933"/>
          </a:xfrm>
          <a:prstGeom prst="ellipse">
            <a:avLst/>
          </a:prstGeom>
          <a:noFill/>
          <a:ln w="3175" cap="flat">
            <a:solidFill>
              <a:srgbClr val="FFFFFF">
                <a:alpha val="21000"/>
              </a:srgb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 baseline="0">
              <a:latin typeface="Arial" panose="020B0604020202020204" pitchFamily="34" charset="0"/>
            </a:endParaRPr>
          </a:p>
        </p:txBody>
      </p:sp>
      <p:sp>
        <p:nvSpPr>
          <p:cNvPr id="36" name="Oval 13"/>
          <p:cNvSpPr>
            <a:spLocks noChangeArrowheads="1"/>
          </p:cNvSpPr>
          <p:nvPr userDrawn="1">
            <p:custDataLst>
              <p:tags r:id="rId19"/>
            </p:custDataLst>
          </p:nvPr>
        </p:nvSpPr>
        <p:spPr bwMode="auto">
          <a:xfrm>
            <a:off x="2567940" y="1474946"/>
            <a:ext cx="4007644" cy="4014788"/>
          </a:xfrm>
          <a:prstGeom prst="ellipse">
            <a:avLst/>
          </a:prstGeom>
          <a:noFill/>
          <a:ln w="3175" cap="flat">
            <a:solidFill>
              <a:srgbClr val="FFFFFF">
                <a:alpha val="19000"/>
              </a:srgb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 baseline="0">
              <a:latin typeface="Arial" panose="020B0604020202020204" pitchFamily="34" charset="0"/>
            </a:endParaRPr>
          </a:p>
        </p:txBody>
      </p:sp>
      <p:sp>
        <p:nvSpPr>
          <p:cNvPr id="37" name="Oval 14"/>
          <p:cNvSpPr>
            <a:spLocks noChangeArrowheads="1"/>
          </p:cNvSpPr>
          <p:nvPr userDrawn="1">
            <p:custDataLst>
              <p:tags r:id="rId20"/>
            </p:custDataLst>
          </p:nvPr>
        </p:nvSpPr>
        <p:spPr bwMode="auto">
          <a:xfrm>
            <a:off x="2366486" y="1273493"/>
            <a:ext cx="4410551" cy="4417695"/>
          </a:xfrm>
          <a:prstGeom prst="ellipse">
            <a:avLst/>
          </a:prstGeom>
          <a:noFill/>
          <a:ln w="3175" cap="flat">
            <a:solidFill>
              <a:srgbClr val="FFFFFF">
                <a:alpha val="17000"/>
              </a:srgb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 baseline="0">
              <a:latin typeface="Arial" panose="020B0604020202020204" pitchFamily="34" charset="0"/>
            </a:endParaRPr>
          </a:p>
        </p:txBody>
      </p:sp>
      <p:sp>
        <p:nvSpPr>
          <p:cNvPr id="38" name="Oval 15"/>
          <p:cNvSpPr>
            <a:spLocks noChangeArrowheads="1"/>
          </p:cNvSpPr>
          <p:nvPr userDrawn="1">
            <p:custDataLst>
              <p:tags r:id="rId21"/>
            </p:custDataLst>
          </p:nvPr>
        </p:nvSpPr>
        <p:spPr bwMode="auto">
          <a:xfrm>
            <a:off x="2147411" y="1054418"/>
            <a:ext cx="4848701" cy="4859179"/>
          </a:xfrm>
          <a:prstGeom prst="ellipse">
            <a:avLst/>
          </a:prstGeom>
          <a:noFill/>
          <a:ln w="3175" cap="flat">
            <a:solidFill>
              <a:srgbClr val="FFFFFF">
                <a:alpha val="15000"/>
              </a:srgb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 baseline="0">
              <a:latin typeface="Arial" panose="020B0604020202020204" pitchFamily="34" charset="0"/>
            </a:endParaRPr>
          </a:p>
        </p:txBody>
      </p:sp>
      <p:sp>
        <p:nvSpPr>
          <p:cNvPr id="39" name="Oval 16"/>
          <p:cNvSpPr>
            <a:spLocks noChangeArrowheads="1"/>
          </p:cNvSpPr>
          <p:nvPr userDrawn="1">
            <p:custDataLst>
              <p:tags r:id="rId22"/>
            </p:custDataLst>
          </p:nvPr>
        </p:nvSpPr>
        <p:spPr bwMode="auto">
          <a:xfrm>
            <a:off x="1907381" y="806768"/>
            <a:ext cx="5329238" cy="5350669"/>
          </a:xfrm>
          <a:prstGeom prst="ellipse">
            <a:avLst/>
          </a:prstGeom>
          <a:noFill/>
          <a:ln w="3175" cap="flat">
            <a:solidFill>
              <a:srgbClr val="FFFFFF">
                <a:alpha val="13000"/>
              </a:srgb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 baseline="0">
              <a:latin typeface="Arial" panose="020B0604020202020204" pitchFamily="34" charset="0"/>
            </a:endParaRPr>
          </a:p>
        </p:txBody>
      </p:sp>
      <p:sp>
        <p:nvSpPr>
          <p:cNvPr id="40" name="Oval 17"/>
          <p:cNvSpPr>
            <a:spLocks noChangeArrowheads="1"/>
          </p:cNvSpPr>
          <p:nvPr userDrawn="1">
            <p:custDataLst>
              <p:tags r:id="rId23"/>
            </p:custDataLst>
          </p:nvPr>
        </p:nvSpPr>
        <p:spPr bwMode="auto">
          <a:xfrm>
            <a:off x="1638776" y="545306"/>
            <a:ext cx="5866448" cy="5877401"/>
          </a:xfrm>
          <a:prstGeom prst="ellipse">
            <a:avLst/>
          </a:prstGeom>
          <a:noFill/>
          <a:ln w="3175" cap="flat">
            <a:solidFill>
              <a:srgbClr val="FFFFFF">
                <a:alpha val="11000"/>
              </a:srgb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 baseline="0">
              <a:latin typeface="Arial" panose="020B0604020202020204" pitchFamily="34" charset="0"/>
            </a:endParaRPr>
          </a:p>
        </p:txBody>
      </p:sp>
      <p:sp>
        <p:nvSpPr>
          <p:cNvPr id="42" name="Oval 19"/>
          <p:cNvSpPr>
            <a:spLocks noChangeArrowheads="1"/>
          </p:cNvSpPr>
          <p:nvPr userDrawn="1">
            <p:custDataLst>
              <p:tags r:id="rId24"/>
            </p:custDataLst>
          </p:nvPr>
        </p:nvSpPr>
        <p:spPr bwMode="auto">
          <a:xfrm>
            <a:off x="1023938" y="-76676"/>
            <a:ext cx="7096601" cy="7121366"/>
          </a:xfrm>
          <a:prstGeom prst="ellipse">
            <a:avLst/>
          </a:prstGeom>
          <a:noFill/>
          <a:ln w="3175" cap="flat">
            <a:solidFill>
              <a:srgbClr val="FFFFFF">
                <a:alpha val="7000"/>
              </a:srgb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 baseline="0">
              <a:latin typeface="Arial" panose="020B0604020202020204" pitchFamily="34" charset="0"/>
            </a:endParaRPr>
          </a:p>
        </p:txBody>
      </p:sp>
      <p:sp>
        <p:nvSpPr>
          <p:cNvPr id="43" name="Oval 20"/>
          <p:cNvSpPr>
            <a:spLocks noChangeArrowheads="1"/>
          </p:cNvSpPr>
          <p:nvPr userDrawn="1">
            <p:custDataLst>
              <p:tags r:id="rId25"/>
            </p:custDataLst>
          </p:nvPr>
        </p:nvSpPr>
        <p:spPr bwMode="auto">
          <a:xfrm>
            <a:off x="670560" y="-433387"/>
            <a:ext cx="7803356" cy="7831455"/>
          </a:xfrm>
          <a:prstGeom prst="ellipse">
            <a:avLst/>
          </a:prstGeom>
          <a:noFill/>
          <a:ln w="3175" cap="flat">
            <a:solidFill>
              <a:srgbClr val="FFFFFF">
                <a:alpha val="5000"/>
              </a:srgb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 baseline="0">
              <a:latin typeface="Arial" panose="020B0604020202020204" pitchFamily="34" charset="0"/>
            </a:endParaRPr>
          </a:p>
        </p:txBody>
      </p:sp>
      <p:sp>
        <p:nvSpPr>
          <p:cNvPr id="47" name="椭圆 46"/>
          <p:cNvSpPr/>
          <p:nvPr userDrawn="1">
            <p:custDataLst>
              <p:tags r:id="rId26"/>
            </p:custDataLst>
          </p:nvPr>
        </p:nvSpPr>
        <p:spPr>
          <a:xfrm>
            <a:off x="4412456" y="4265771"/>
            <a:ext cx="319564" cy="31956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baseline="0">
              <a:latin typeface="Arial" panose="020B0604020202020204" pitchFamily="34" charset="0"/>
            </a:endParaRPr>
          </a:p>
        </p:txBody>
      </p:sp>
      <p:sp>
        <p:nvSpPr>
          <p:cNvPr id="48" name="等腰三角形 105"/>
          <p:cNvSpPr/>
          <p:nvPr userDrawn="1">
            <p:custDataLst>
              <p:tags r:id="rId27"/>
            </p:custDataLst>
          </p:nvPr>
        </p:nvSpPr>
        <p:spPr>
          <a:xfrm flipV="1">
            <a:off x="4494848" y="4362450"/>
            <a:ext cx="153829" cy="132398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baseline="0" dirty="0">
              <a:latin typeface="Arial" panose="020B0604020202020204" pitchFamily="34" charset="0"/>
            </a:endParaRPr>
          </a:p>
        </p:txBody>
      </p:sp>
      <p:cxnSp>
        <p:nvCxnSpPr>
          <p:cNvPr id="49" name="直线连接符 49"/>
          <p:cNvCxnSpPr/>
          <p:nvPr userDrawn="1">
            <p:custDataLst>
              <p:tags r:id="rId28"/>
            </p:custDataLst>
          </p:nvPr>
        </p:nvCxnSpPr>
        <p:spPr>
          <a:xfrm>
            <a:off x="7577138" y="1778318"/>
            <a:ext cx="623888" cy="632460"/>
          </a:xfrm>
          <a:prstGeom prst="line">
            <a:avLst/>
          </a:prstGeom>
          <a:ln w="28575">
            <a:solidFill>
              <a:schemeClr val="accent1">
                <a:alpha val="62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线连接符 50"/>
          <p:cNvCxnSpPr/>
          <p:nvPr userDrawn="1">
            <p:custDataLst>
              <p:tags r:id="rId29"/>
            </p:custDataLst>
          </p:nvPr>
        </p:nvCxnSpPr>
        <p:spPr>
          <a:xfrm>
            <a:off x="1208246" y="4272915"/>
            <a:ext cx="623888" cy="632460"/>
          </a:xfrm>
          <a:prstGeom prst="line">
            <a:avLst/>
          </a:prstGeom>
          <a:ln w="28575">
            <a:solidFill>
              <a:srgbClr val="2A56D6">
                <a:alpha val="62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30"/>
            </p:custDataLst>
          </p:nvPr>
        </p:nvSpPr>
        <p:spPr>
          <a:xfrm>
            <a:off x="2205415" y="2329883"/>
            <a:ext cx="4857875" cy="1161821"/>
          </a:xfrm>
        </p:spPr>
        <p:txBody>
          <a:bodyPr lIns="90000" tIns="46800" rIns="90000" bIns="46800" anchor="ctr" anchorCtr="0">
            <a:normAutofit/>
          </a:bodyPr>
          <a:lstStyle>
            <a:lvl1pPr algn="ctr">
              <a:lnSpc>
                <a:spcPct val="130000"/>
              </a:lnSpc>
              <a:defRPr sz="8000" spc="200" baseline="0">
                <a:solidFill>
                  <a:schemeClr val="bg1"/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1"/>
            </p:custDataLst>
          </p:nvPr>
        </p:nvSpPr>
        <p:spPr>
          <a:xfrm>
            <a:off x="2214832" y="3559245"/>
            <a:ext cx="4848458" cy="630107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30000"/>
              </a:lnSpc>
              <a:buNone/>
              <a:defRPr sz="1400" u="none" strike="noStrike" kern="1200" cap="none" spc="20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3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3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2"/>
            </p:custDataLst>
          </p:nvPr>
        </p:nvGrpSpPr>
        <p:grpSpPr>
          <a:xfrm>
            <a:off x="0" y="857250"/>
            <a:ext cx="9144000" cy="5143500"/>
            <a:chOff x="0" y="0"/>
            <a:chExt cx="12192000" cy="6858000"/>
          </a:xfrm>
        </p:grpSpPr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12" name="矩形 11"/>
            <p:cNvSpPr/>
            <p:nvPr userDrawn="1">
              <p:custDataLst>
                <p:tags r:id="rId5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/>
            </a:solidFill>
            <a:ln w="3810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502448" y="1571631"/>
            <a:ext cx="8139178" cy="4041680"/>
          </a:xfrm>
        </p:spPr>
        <p:txBody>
          <a:bodyPr/>
          <a:lstStyle>
            <a:lvl1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647825" y="2693048"/>
            <a:ext cx="5848350" cy="899100"/>
          </a:xfrm>
        </p:spPr>
        <p:txBody>
          <a:bodyPr vert="horz" lIns="90000" tIns="46800" rIns="90000" bIns="46800" rtlCol="0" anchor="b" anchorCtr="0">
            <a:normAutofit/>
          </a:bodyPr>
          <a:lstStyle>
            <a:lvl1pPr marL="0" marR="0" algn="dist" defTabSz="914400" rtl="0" eaLnBrk="1" fontAlgn="auto" latinLnBrk="0" hangingPunct="1">
              <a:lnSpc>
                <a:spcPct val="100000"/>
              </a:lnSpc>
              <a:buNone/>
              <a:defRPr kumimoji="0" lang="zh-CN" altLang="en-US" sz="7200" b="0" i="0" u="none" strike="noStrike" kern="1200" cap="none" spc="600" normalizeH="0" baseline="0" noProof="1" dirty="0">
                <a:solidFill>
                  <a:schemeClr val="accent1"/>
                </a:solidFill>
                <a:uFillTx/>
                <a:latin typeface="微软雅黑" panose="020B0503020204020204" pitchFamily="34" charset="-122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3" hasCustomPrompt="1"/>
            <p:custDataLst>
              <p:tags r:id="rId8"/>
            </p:custDataLst>
          </p:nvPr>
        </p:nvSpPr>
        <p:spPr>
          <a:xfrm>
            <a:off x="2938323" y="3721906"/>
            <a:ext cx="3267354" cy="238125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buNone/>
              <a:defRPr sz="1400" spc="80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</a:defRPr>
            </a:lvl1pPr>
            <a:lvl2pPr marL="457200" indent="0" algn="ctr">
              <a:lnSpc>
                <a:spcPct val="100000"/>
              </a:lnSpc>
              <a:buNone/>
              <a:defRPr sz="1400" spc="80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</a:defRPr>
            </a:lvl2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  <a:p>
            <a:pPr lvl="1"/>
            <a:endParaRPr lang="zh-CN" altLang="en-US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3"/>
            </p:custDataLst>
          </p:nvPr>
        </p:nvSpPr>
        <p:spPr>
          <a:xfrm>
            <a:off x="219551" y="1085374"/>
            <a:ext cx="8704898" cy="4687253"/>
          </a:xfrm>
          <a:prstGeom prst="rect">
            <a:avLst/>
          </a:prstGeom>
          <a:solidFill>
            <a:schemeClr val="bg2"/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961200" y="1794150"/>
            <a:ext cx="7219800" cy="542700"/>
          </a:xfrm>
        </p:spPr>
        <p:txBody>
          <a:bodyPr anchor="ctr"/>
          <a:lstStyle>
            <a:lvl1pPr>
              <a:defRPr sz="3200"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960835" y="2479950"/>
            <a:ext cx="7219950" cy="25839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 userDrawn="1">
            <p:custDataLst>
              <p:tags r:id="rId3"/>
            </p:custDataLst>
          </p:nvPr>
        </p:nvSpPr>
        <p:spPr>
          <a:xfrm>
            <a:off x="219551" y="1085374"/>
            <a:ext cx="8704898" cy="4687253"/>
          </a:xfrm>
          <a:prstGeom prst="rect">
            <a:avLst/>
          </a:prstGeom>
          <a:solidFill>
            <a:schemeClr val="bg2"/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0" y="857250"/>
            <a:ext cx="3617595" cy="5149691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437400" y="1435050"/>
            <a:ext cx="2970000" cy="661500"/>
          </a:xfrm>
        </p:spPr>
        <p:txBody>
          <a:bodyPr anchor="ctr"/>
          <a:lstStyle>
            <a:lvl1pPr>
              <a:defRPr sz="3600"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440100" y="2180250"/>
            <a:ext cx="2967300" cy="30699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3825900" y="1434704"/>
            <a:ext cx="4860000" cy="3815953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 userDrawn="1">
            <p:custDataLst>
              <p:tags r:id="rId3"/>
            </p:custDataLst>
          </p:nvPr>
        </p:nvSpPr>
        <p:spPr>
          <a:xfrm>
            <a:off x="219551" y="1085374"/>
            <a:ext cx="8704898" cy="4687253"/>
          </a:xfrm>
          <a:prstGeom prst="rect">
            <a:avLst/>
          </a:prstGeom>
          <a:solidFill>
            <a:schemeClr val="bg2"/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0" y="857250"/>
            <a:ext cx="9144000" cy="199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459000" y="1443150"/>
            <a:ext cx="8232300" cy="469800"/>
          </a:xfrm>
        </p:spPr>
        <p:txBody>
          <a:bodyPr anchor="ctr"/>
          <a:lstStyle>
            <a:lvl1pPr algn="ctr">
              <a:defRPr sz="3600"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459000" y="2101950"/>
            <a:ext cx="8231981" cy="621000"/>
          </a:xfrm>
        </p:spPr>
        <p:txBody>
          <a:bodyPr/>
          <a:lstStyle>
            <a:lvl1pPr algn="ctr"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459581" y="2963250"/>
            <a:ext cx="8224200" cy="25731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3"/>
            </p:custDataLst>
          </p:nvPr>
        </p:nvSpPr>
        <p:spPr>
          <a:xfrm>
            <a:off x="219551" y="1085374"/>
            <a:ext cx="8704898" cy="4687253"/>
          </a:xfrm>
          <a:prstGeom prst="rect">
            <a:avLst/>
          </a:prstGeom>
          <a:solidFill>
            <a:schemeClr val="bg2"/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0" y="4629151"/>
            <a:ext cx="9144000" cy="13715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453600" y="1359450"/>
            <a:ext cx="8232300" cy="423900"/>
          </a:xfrm>
        </p:spPr>
        <p:txBody>
          <a:bodyPr anchor="ctr"/>
          <a:lstStyle>
            <a:lvl1pPr algn="ctr">
              <a:defRPr sz="3200"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453628" y="2118150"/>
            <a:ext cx="8243100" cy="24084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0"/>
            </p:custDataLst>
          </p:nvPr>
        </p:nvSpPr>
        <p:spPr>
          <a:xfrm>
            <a:off x="445500" y="4742550"/>
            <a:ext cx="8251200" cy="7587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 userDrawn="1">
            <p:custDataLst>
              <p:tags r:id="rId3"/>
            </p:custDataLst>
          </p:nvPr>
        </p:nvSpPr>
        <p:spPr>
          <a:xfrm>
            <a:off x="219551" y="1085374"/>
            <a:ext cx="8704898" cy="4687253"/>
          </a:xfrm>
          <a:prstGeom prst="rect">
            <a:avLst/>
          </a:prstGeom>
          <a:solidFill>
            <a:schemeClr val="bg2"/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dirty="0"/>
          </a:p>
        </p:txBody>
      </p:sp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0" y="857250"/>
            <a:ext cx="9144000" cy="6858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5"/>
            </p:custDataLst>
          </p:nvPr>
        </p:nvSpPr>
        <p:spPr>
          <a:xfrm>
            <a:off x="434700" y="1035450"/>
            <a:ext cx="8278200" cy="331473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 userDrawn="1">
            <p:ph sz="quarter" idx="13"/>
            <p:custDataLst>
              <p:tags r:id="rId9"/>
            </p:custDataLst>
          </p:nvPr>
        </p:nvSpPr>
        <p:spPr>
          <a:xfrm>
            <a:off x="434700" y="2104650"/>
            <a:ext cx="4006800" cy="21708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 userDrawn="1">
            <p:ph sz="quarter" idx="14"/>
            <p:custDataLst>
              <p:tags r:id="rId10"/>
            </p:custDataLst>
          </p:nvPr>
        </p:nvSpPr>
        <p:spPr>
          <a:xfrm>
            <a:off x="4681800" y="2104650"/>
            <a:ext cx="4025700" cy="21708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 userDrawn="1">
            <p:ph type="body" sz="quarter" idx="15"/>
            <p:custDataLst>
              <p:tags r:id="rId11"/>
            </p:custDataLst>
          </p:nvPr>
        </p:nvSpPr>
        <p:spPr>
          <a:xfrm>
            <a:off x="429300" y="4469850"/>
            <a:ext cx="4006800" cy="5859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 userDrawn="1">
            <p:ph type="body" sz="quarter" idx="16"/>
            <p:custDataLst>
              <p:tags r:id="rId12"/>
            </p:custDataLst>
          </p:nvPr>
        </p:nvSpPr>
        <p:spPr>
          <a:xfrm>
            <a:off x="4689900" y="4467150"/>
            <a:ext cx="4025700" cy="5859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3"/>
            </p:custDataLst>
          </p:nvPr>
        </p:nvSpPr>
        <p:spPr>
          <a:xfrm>
            <a:off x="0" y="1576668"/>
            <a:ext cx="9144000" cy="370466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42100" y="1861650"/>
            <a:ext cx="6858000" cy="1790100"/>
          </a:xfrm>
        </p:spPr>
        <p:txBody>
          <a:bodyPr anchor="b"/>
          <a:lstStyle>
            <a:lvl1pPr algn="ctr">
              <a:defRPr sz="6000"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 u="none" strike="noStrike" kern="1200" cap="none" spc="0" normalizeH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1141810" y="3754350"/>
            <a:ext cx="6858000" cy="1242000"/>
          </a:xfrm>
        </p:spPr>
        <p:txBody>
          <a:bodyPr/>
          <a:lstStyle>
            <a:lvl1pPr algn="ctr"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>
            <p:custDataLst>
              <p:tags r:id="rId2"/>
            </p:custDataLst>
          </p:nvPr>
        </p:nvGrpSpPr>
        <p:grpSpPr>
          <a:xfrm>
            <a:off x="-1" y="857250"/>
            <a:ext cx="9144001" cy="5143500"/>
            <a:chOff x="-1" y="0"/>
            <a:chExt cx="12192001" cy="6858000"/>
          </a:xfrm>
        </p:grpSpPr>
        <p:pic>
          <p:nvPicPr>
            <p:cNvPr id="8" name="图片 7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-1" y="160"/>
              <a:ext cx="12191715" cy="6857840"/>
            </a:xfrm>
            <a:prstGeom prst="rect">
              <a:avLst/>
            </a:prstGeom>
          </p:spPr>
        </p:pic>
        <p:sp>
          <p:nvSpPr>
            <p:cNvPr id="9" name="矩形 8"/>
            <p:cNvSpPr/>
            <p:nvPr>
              <p:custDataLst>
                <p:tags r:id="rId5"/>
              </p:custDataLst>
            </p:nvPr>
          </p:nvSpPr>
          <p:spPr>
            <a:xfrm>
              <a:off x="0" y="0"/>
              <a:ext cx="12192000" cy="6857999"/>
            </a:xfrm>
            <a:prstGeom prst="rect">
              <a:avLst/>
            </a:prstGeom>
            <a:gradFill flip="none" rotWithShape="1">
              <a:gsLst>
                <a:gs pos="0">
                  <a:schemeClr val="tx2"/>
                </a:gs>
                <a:gs pos="94000">
                  <a:schemeClr val="tx2">
                    <a:lumMod val="60000"/>
                    <a:lumOff val="40000"/>
                    <a:alpha val="67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350" baseline="0" dirty="0">
                <a:solidFill>
                  <a:schemeClr val="bg2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502412" y="118967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7"/>
            </p:custDataLst>
          </p:nvPr>
        </p:nvSpPr>
        <p:spPr>
          <a:xfrm>
            <a:off x="502412" y="1571631"/>
            <a:ext cx="8139178" cy="404168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3"/>
            </p:custDataLst>
          </p:nvPr>
        </p:nvSpPr>
        <p:spPr>
          <a:xfrm>
            <a:off x="0" y="857250"/>
            <a:ext cx="9144000" cy="5143499"/>
          </a:xfrm>
          <a:prstGeom prst="rect">
            <a:avLst/>
          </a:prstGeom>
          <a:gradFill flip="none" rotWithShape="1">
            <a:gsLst>
              <a:gs pos="0">
                <a:schemeClr val="tx2"/>
              </a:gs>
              <a:gs pos="95000">
                <a:schemeClr val="tx2">
                  <a:lumMod val="60000"/>
                  <a:lumOff val="40000"/>
                  <a:alpha val="67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50" baseline="0" dirty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7"/>
            </p:custDataLst>
          </p:nvPr>
        </p:nvSpPr>
        <p:spPr>
          <a:xfrm>
            <a:off x="2681267" y="4375370"/>
            <a:ext cx="3831239" cy="58343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30000"/>
              </a:lnSpc>
              <a:buNone/>
              <a:defRPr kumimoji="0" lang="zh-CN" altLang="en-US" sz="1400" b="0" i="0" u="none" strike="noStrike" kern="1200" cap="none" spc="200" normalizeH="0" baseline="0" noProof="1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2681267" y="3704953"/>
            <a:ext cx="3831239" cy="634971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lnSpc>
                <a:spcPct val="130000"/>
              </a:lnSpc>
              <a:defRPr sz="4000" u="none" strike="noStrike" kern="1200" cap="none" spc="20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2"/>
            </p:custDataLst>
          </p:nvPr>
        </p:nvGrpSpPr>
        <p:grpSpPr>
          <a:xfrm>
            <a:off x="-1" y="857250"/>
            <a:ext cx="9144001" cy="5143499"/>
            <a:chOff x="-1" y="0"/>
            <a:chExt cx="12192001" cy="6857999"/>
          </a:xfrm>
        </p:grpSpPr>
        <p:pic>
          <p:nvPicPr>
            <p:cNvPr id="9" name="图片 8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-1" y="160"/>
              <a:ext cx="12191715" cy="6857839"/>
            </a:xfrm>
            <a:prstGeom prst="rect">
              <a:avLst/>
            </a:prstGeom>
          </p:spPr>
        </p:pic>
        <p:sp>
          <p:nvSpPr>
            <p:cNvPr id="10" name="矩形 9"/>
            <p:cNvSpPr/>
            <p:nvPr>
              <p:custDataLst>
                <p:tags r:id="rId5"/>
              </p:custDataLst>
            </p:nvPr>
          </p:nvSpPr>
          <p:spPr>
            <a:xfrm>
              <a:off x="0" y="0"/>
              <a:ext cx="12192000" cy="6857999"/>
            </a:xfrm>
            <a:prstGeom prst="rect">
              <a:avLst/>
            </a:prstGeom>
            <a:gradFill flip="none" rotWithShape="1">
              <a:gsLst>
                <a:gs pos="0">
                  <a:schemeClr val="tx2"/>
                </a:gs>
                <a:gs pos="95000">
                  <a:schemeClr val="tx2">
                    <a:lumMod val="60000"/>
                    <a:lumOff val="40000"/>
                    <a:alpha val="67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350" baseline="0">
                <a:solidFill>
                  <a:schemeClr val="bg2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502412" y="118967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7"/>
            </p:custDataLst>
          </p:nvPr>
        </p:nvSpPr>
        <p:spPr>
          <a:xfrm>
            <a:off x="502448" y="1571631"/>
            <a:ext cx="3962432" cy="404168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8"/>
            </p:custDataLst>
          </p:nvPr>
        </p:nvSpPr>
        <p:spPr>
          <a:xfrm>
            <a:off x="4679158" y="1571631"/>
            <a:ext cx="3962432" cy="4041680"/>
          </a:xfrm>
        </p:spPr>
        <p:txBody>
          <a:bodyPr>
            <a:noAutofit/>
          </a:bodyPr>
          <a:lstStyle>
            <a:lvl1pPr>
              <a:defRPr sz="160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sz="160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sz="160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sz="160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sz="160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bg2"/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bg2"/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bg2"/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2"/>
            </p:custDataLst>
          </p:nvPr>
        </p:nvGrpSpPr>
        <p:grpSpPr>
          <a:xfrm>
            <a:off x="-1" y="857250"/>
            <a:ext cx="9144001" cy="5143499"/>
            <a:chOff x="-1" y="0"/>
            <a:chExt cx="12192001" cy="6857999"/>
          </a:xfrm>
        </p:grpSpPr>
        <p:pic>
          <p:nvPicPr>
            <p:cNvPr id="11" name="图片 10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-1" y="160"/>
              <a:ext cx="12191715" cy="6857839"/>
            </a:xfrm>
            <a:prstGeom prst="rect">
              <a:avLst/>
            </a:prstGeom>
          </p:spPr>
        </p:pic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>
              <a:off x="0" y="0"/>
              <a:ext cx="12192000" cy="6857999"/>
            </a:xfrm>
            <a:prstGeom prst="rect">
              <a:avLst/>
            </a:prstGeom>
            <a:gradFill flip="none" rotWithShape="1">
              <a:gsLst>
                <a:gs pos="0">
                  <a:schemeClr val="tx2"/>
                </a:gs>
                <a:gs pos="95000">
                  <a:schemeClr val="tx2">
                    <a:lumMod val="60000"/>
                    <a:lumOff val="40000"/>
                    <a:alpha val="67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350" baseline="0">
                <a:solidFill>
                  <a:schemeClr val="bg2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502412" y="118967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bg2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7"/>
            </p:custDataLst>
          </p:nvPr>
        </p:nvSpPr>
        <p:spPr>
          <a:xfrm>
            <a:off x="502448" y="1571631"/>
            <a:ext cx="3962432" cy="285752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bg2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8"/>
            </p:custDataLst>
          </p:nvPr>
        </p:nvSpPr>
        <p:spPr>
          <a:xfrm>
            <a:off x="502444" y="1912144"/>
            <a:ext cx="3962400" cy="370106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bg2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bg2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bg2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bg2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bg2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9"/>
            </p:custDataLst>
          </p:nvPr>
        </p:nvSpPr>
        <p:spPr>
          <a:xfrm>
            <a:off x="4676813" y="1571631"/>
            <a:ext cx="3962432" cy="285752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bg2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0"/>
            </p:custDataLst>
          </p:nvPr>
        </p:nvSpPr>
        <p:spPr>
          <a:xfrm>
            <a:off x="4676813" y="1912144"/>
            <a:ext cx="3962432" cy="370106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bg2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bg2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bg2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bg2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bg2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bg2"/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bg2"/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bg2"/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1" y="857250"/>
            <a:ext cx="9144001" cy="5143500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0" y="857250"/>
            <a:ext cx="9144000" cy="5143499"/>
          </a:xfrm>
          <a:prstGeom prst="rect">
            <a:avLst/>
          </a:prstGeom>
          <a:gradFill flip="none" rotWithShape="1">
            <a:gsLst>
              <a:gs pos="0">
                <a:schemeClr val="tx2"/>
              </a:gs>
              <a:gs pos="96000">
                <a:schemeClr val="tx2">
                  <a:lumMod val="60000"/>
                  <a:lumOff val="40000"/>
                  <a:alpha val="67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50" baseline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/>
            <p:custDataLst>
              <p:tags r:id="rId5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bg2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bg2"/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bg2"/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bg2"/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1.xml"/><Relationship Id="rId8" Type="http://schemas.openxmlformats.org/officeDocument/2006/relationships/slideLayout" Target="../slideLayouts/slideLayout10.xml"/><Relationship Id="rId7" Type="http://schemas.openxmlformats.org/officeDocument/2006/relationships/slideLayout" Target="../slideLayouts/slideLayout9.xml"/><Relationship Id="rId6" Type="http://schemas.openxmlformats.org/officeDocument/2006/relationships/slideLayout" Target="../slideLayouts/slideLayout8.xml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Relationship Id="rId3" Type="http://schemas.openxmlformats.org/officeDocument/2006/relationships/slideLayout" Target="../slideLayouts/slideLayout5.xml"/><Relationship Id="rId25" Type="http://schemas.openxmlformats.org/officeDocument/2006/relationships/theme" Target="../theme/theme2.xml"/><Relationship Id="rId24" Type="http://schemas.openxmlformats.org/officeDocument/2006/relationships/tags" Target="../tags/tag206.xml"/><Relationship Id="rId23" Type="http://schemas.openxmlformats.org/officeDocument/2006/relationships/tags" Target="../tags/tag205.xml"/><Relationship Id="rId22" Type="http://schemas.openxmlformats.org/officeDocument/2006/relationships/tags" Target="../tags/tag204.xml"/><Relationship Id="rId21" Type="http://schemas.openxmlformats.org/officeDocument/2006/relationships/tags" Target="../tags/tag203.xml"/><Relationship Id="rId20" Type="http://schemas.openxmlformats.org/officeDocument/2006/relationships/tags" Target="../tags/tag202.xml"/><Relationship Id="rId2" Type="http://schemas.openxmlformats.org/officeDocument/2006/relationships/slideLayout" Target="../slideLayouts/slideLayout4.xml"/><Relationship Id="rId19" Type="http://schemas.openxmlformats.org/officeDocument/2006/relationships/tags" Target="../tags/tag201.xml"/><Relationship Id="rId18" Type="http://schemas.openxmlformats.org/officeDocument/2006/relationships/slideLayout" Target="../slideLayouts/slideLayout20.xml"/><Relationship Id="rId17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18.xml"/><Relationship Id="rId15" Type="http://schemas.openxmlformats.org/officeDocument/2006/relationships/slideLayout" Target="../slideLayouts/slideLayout17.xml"/><Relationship Id="rId14" Type="http://schemas.openxmlformats.org/officeDocument/2006/relationships/slideLayout" Target="../slideLayouts/slideLayout16.xml"/><Relationship Id="rId13" Type="http://schemas.openxmlformats.org/officeDocument/2006/relationships/slideLayout" Target="../slideLayouts/slideLayout15.xml"/><Relationship Id="rId12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2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9.xml"/><Relationship Id="rId8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4.xml"/><Relationship Id="rId3" Type="http://schemas.openxmlformats.org/officeDocument/2006/relationships/slideLayout" Target="../slideLayouts/slideLayout23.xml"/><Relationship Id="rId25" Type="http://schemas.openxmlformats.org/officeDocument/2006/relationships/theme" Target="../theme/theme3.xml"/><Relationship Id="rId24" Type="http://schemas.openxmlformats.org/officeDocument/2006/relationships/tags" Target="../tags/tag342.xml"/><Relationship Id="rId23" Type="http://schemas.openxmlformats.org/officeDocument/2006/relationships/tags" Target="../tags/tag341.xml"/><Relationship Id="rId22" Type="http://schemas.openxmlformats.org/officeDocument/2006/relationships/tags" Target="../tags/tag340.xml"/><Relationship Id="rId21" Type="http://schemas.openxmlformats.org/officeDocument/2006/relationships/tags" Target="../tags/tag339.xml"/><Relationship Id="rId20" Type="http://schemas.openxmlformats.org/officeDocument/2006/relationships/tags" Target="../tags/tag338.xml"/><Relationship Id="rId2" Type="http://schemas.openxmlformats.org/officeDocument/2006/relationships/slideLayout" Target="../slideLayouts/slideLayout22.xml"/><Relationship Id="rId19" Type="http://schemas.openxmlformats.org/officeDocument/2006/relationships/tags" Target="../tags/tag337.xml"/><Relationship Id="rId18" Type="http://schemas.openxmlformats.org/officeDocument/2006/relationships/slideLayout" Target="../slideLayouts/slideLayout38.xml"/><Relationship Id="rId17" Type="http://schemas.openxmlformats.org/officeDocument/2006/relationships/slideLayout" Target="../slideLayouts/slideLayout37.xml"/><Relationship Id="rId16" Type="http://schemas.openxmlformats.org/officeDocument/2006/relationships/slideLayout" Target="../slideLayouts/slideLayout36.xml"/><Relationship Id="rId15" Type="http://schemas.openxmlformats.org/officeDocument/2006/relationships/slideLayout" Target="../slideLayouts/slideLayout35.xml"/><Relationship Id="rId14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5167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5603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6"/>
            <a:ext cx="8229600" cy="452543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7"/>
            <a:ext cx="21336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B7DCB93-A6E5-4E14-945E-9E9CD1CB8D3D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7"/>
            <a:ext cx="28956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7"/>
            <a:ext cx="21336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7030A0"/>
                </a:solidFill>
                <a:latin typeface="华文中宋" panose="02010600040101010101" pitchFamily="2" charset="-122"/>
                <a:ea typeface="华文中宋" panose="02010600040101010101" pitchFamily="2" charset="-122"/>
              </a:defRPr>
            </a:lvl1pPr>
          </a:lstStyle>
          <a:p>
            <a:pPr>
              <a:defRPr/>
            </a:pPr>
            <a:fld id="{EAC35424-9C93-4076-A1EF-3B51B7C7AF21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502412" y="1189673"/>
            <a:ext cx="8139178" cy="331473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502412" y="1571631"/>
            <a:ext cx="8139178" cy="404168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659807" y="561962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3087000" y="5619625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6457950" y="561962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4"/>
            </p:custDataLst>
          </p:nvPr>
        </p:nvSpPr>
        <p:spPr>
          <a:xfrm>
            <a:off x="0" y="85725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3" r:id="rId12"/>
    <p:sldLayoutId id="2147483664" r:id="rId13"/>
    <p:sldLayoutId id="2147483665" r:id="rId14"/>
    <p:sldLayoutId id="2147483666" r:id="rId15"/>
    <p:sldLayoutId id="2147483667" r:id="rId16"/>
    <p:sldLayoutId id="2147483668" r:id="rId17"/>
    <p:sldLayoutId id="2147483669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502412" y="1189673"/>
            <a:ext cx="8139178" cy="331473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502412" y="1571631"/>
            <a:ext cx="8139178" cy="404168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659807" y="561962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3087000" y="5619625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6457950" y="561962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4"/>
            </p:custDataLst>
          </p:nvPr>
        </p:nvSpPr>
        <p:spPr>
          <a:xfrm>
            <a:off x="0" y="85725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  <p:sldLayoutId id="2147483682" r:id="rId12"/>
    <p:sldLayoutId id="2147483683" r:id="rId13"/>
    <p:sldLayoutId id="2147483684" r:id="rId14"/>
    <p:sldLayoutId id="2147483685" r:id="rId15"/>
    <p:sldLayoutId id="2147483686" r:id="rId16"/>
    <p:sldLayoutId id="2147483687" r:id="rId17"/>
    <p:sldLayoutId id="2147483688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emf"/><Relationship Id="rId2" Type="http://schemas.openxmlformats.org/officeDocument/2006/relationships/tags" Target="../tags/tag343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6.png"/><Relationship Id="rId3" Type="http://schemas.openxmlformats.org/officeDocument/2006/relationships/tags" Target="../tags/tag378.xml"/><Relationship Id="rId2" Type="http://schemas.openxmlformats.org/officeDocument/2006/relationships/image" Target="../media/image25.png"/><Relationship Id="rId1" Type="http://schemas.openxmlformats.org/officeDocument/2006/relationships/tags" Target="../tags/tag377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383.xml"/><Relationship Id="rId8" Type="http://schemas.openxmlformats.org/officeDocument/2006/relationships/image" Target="../media/image23.png"/><Relationship Id="rId7" Type="http://schemas.openxmlformats.org/officeDocument/2006/relationships/tags" Target="../tags/tag382.xml"/><Relationship Id="rId6" Type="http://schemas.openxmlformats.org/officeDocument/2006/relationships/image" Target="../media/image22.png"/><Relationship Id="rId5" Type="http://schemas.openxmlformats.org/officeDocument/2006/relationships/tags" Target="../tags/tag381.xml"/><Relationship Id="rId4" Type="http://schemas.openxmlformats.org/officeDocument/2006/relationships/image" Target="../media/image28.png"/><Relationship Id="rId3" Type="http://schemas.openxmlformats.org/officeDocument/2006/relationships/tags" Target="../tags/tag380.xml"/><Relationship Id="rId2" Type="http://schemas.openxmlformats.org/officeDocument/2006/relationships/image" Target="../media/image27.png"/><Relationship Id="rId12" Type="http://schemas.openxmlformats.org/officeDocument/2006/relationships/notesSlide" Target="../notesSlides/notesSlide10.xml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24.png"/><Relationship Id="rId1" Type="http://schemas.openxmlformats.org/officeDocument/2006/relationships/tags" Target="../tags/tag379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31.png"/><Relationship Id="rId8" Type="http://schemas.openxmlformats.org/officeDocument/2006/relationships/tags" Target="../tags/tag388.xml"/><Relationship Id="rId7" Type="http://schemas.openxmlformats.org/officeDocument/2006/relationships/image" Target="../media/image30.png"/><Relationship Id="rId6" Type="http://schemas.openxmlformats.org/officeDocument/2006/relationships/tags" Target="../tags/tag387.xml"/><Relationship Id="rId5" Type="http://schemas.openxmlformats.org/officeDocument/2006/relationships/tags" Target="../tags/tag386.xml"/><Relationship Id="rId4" Type="http://schemas.openxmlformats.org/officeDocument/2006/relationships/image" Target="../media/image20.png"/><Relationship Id="rId3" Type="http://schemas.openxmlformats.org/officeDocument/2006/relationships/tags" Target="../tags/tag385.xml"/><Relationship Id="rId2" Type="http://schemas.openxmlformats.org/officeDocument/2006/relationships/image" Target="../media/image29.png"/><Relationship Id="rId13" Type="http://schemas.openxmlformats.org/officeDocument/2006/relationships/notesSlide" Target="../notesSlides/notesSlide11.xml"/><Relationship Id="rId12" Type="http://schemas.openxmlformats.org/officeDocument/2006/relationships/slideLayout" Target="../slideLayouts/slideLayout2.xml"/><Relationship Id="rId11" Type="http://schemas.openxmlformats.org/officeDocument/2006/relationships/image" Target="../media/image32.png"/><Relationship Id="rId10" Type="http://schemas.openxmlformats.org/officeDocument/2006/relationships/tags" Target="../tags/tag389.xml"/><Relationship Id="rId1" Type="http://schemas.openxmlformats.org/officeDocument/2006/relationships/tags" Target="../tags/tag384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394.xml"/><Relationship Id="rId8" Type="http://schemas.openxmlformats.org/officeDocument/2006/relationships/image" Target="../media/image23.png"/><Relationship Id="rId7" Type="http://schemas.openxmlformats.org/officeDocument/2006/relationships/tags" Target="../tags/tag393.xml"/><Relationship Id="rId6" Type="http://schemas.openxmlformats.org/officeDocument/2006/relationships/image" Target="../media/image22.png"/><Relationship Id="rId5" Type="http://schemas.openxmlformats.org/officeDocument/2006/relationships/tags" Target="../tags/tag392.xml"/><Relationship Id="rId4" Type="http://schemas.openxmlformats.org/officeDocument/2006/relationships/image" Target="../media/image28.png"/><Relationship Id="rId3" Type="http://schemas.openxmlformats.org/officeDocument/2006/relationships/tags" Target="../tags/tag391.xml"/><Relationship Id="rId2" Type="http://schemas.openxmlformats.org/officeDocument/2006/relationships/image" Target="../media/image33.png"/><Relationship Id="rId12" Type="http://schemas.openxmlformats.org/officeDocument/2006/relationships/notesSlide" Target="../notesSlides/notesSlide12.xml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24.png"/><Relationship Id="rId1" Type="http://schemas.openxmlformats.org/officeDocument/2006/relationships/tags" Target="../tags/tag390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3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tags" Target="../tags/tag397.xml"/><Relationship Id="rId4" Type="http://schemas.openxmlformats.org/officeDocument/2006/relationships/image" Target="../media/image35.png"/><Relationship Id="rId3" Type="http://schemas.openxmlformats.org/officeDocument/2006/relationships/tags" Target="../tags/tag396.xml"/><Relationship Id="rId2" Type="http://schemas.openxmlformats.org/officeDocument/2006/relationships/image" Target="../media/image34.png"/><Relationship Id="rId1" Type="http://schemas.openxmlformats.org/officeDocument/2006/relationships/tags" Target="../tags/tag395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4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39.png"/><Relationship Id="rId6" Type="http://schemas.openxmlformats.org/officeDocument/2006/relationships/tags" Target="../tags/tag400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Relationship Id="rId3" Type="http://schemas.openxmlformats.org/officeDocument/2006/relationships/tags" Target="../tags/tag399.xml"/><Relationship Id="rId2" Type="http://schemas.openxmlformats.org/officeDocument/2006/relationships/image" Target="../media/image36.png"/><Relationship Id="rId1" Type="http://schemas.openxmlformats.org/officeDocument/2006/relationships/tags" Target="../tags/tag398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5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tags" Target="../tags/tag403.xml"/><Relationship Id="rId4" Type="http://schemas.openxmlformats.org/officeDocument/2006/relationships/image" Target="../media/image41.png"/><Relationship Id="rId3" Type="http://schemas.openxmlformats.org/officeDocument/2006/relationships/tags" Target="../tags/tag402.xml"/><Relationship Id="rId2" Type="http://schemas.openxmlformats.org/officeDocument/2006/relationships/image" Target="../media/image40.png"/><Relationship Id="rId1" Type="http://schemas.openxmlformats.org/officeDocument/2006/relationships/tags" Target="../tags/tag401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3.png"/><Relationship Id="rId1" Type="http://schemas.openxmlformats.org/officeDocument/2006/relationships/tags" Target="../tags/tag404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1.xml"/><Relationship Id="rId3" Type="http://schemas.openxmlformats.org/officeDocument/2006/relationships/themeOverride" Target="../theme/themeOverride1.xml"/><Relationship Id="rId2" Type="http://schemas.openxmlformats.org/officeDocument/2006/relationships/tags" Target="../tags/tag406.xml"/><Relationship Id="rId1" Type="http://schemas.openxmlformats.org/officeDocument/2006/relationships/tags" Target="../tags/tag40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jpeg"/><Relationship Id="rId1" Type="http://schemas.openxmlformats.org/officeDocument/2006/relationships/tags" Target="../tags/tag344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353.xml"/><Relationship Id="rId8" Type="http://schemas.openxmlformats.org/officeDocument/2006/relationships/tags" Target="../tags/tag352.xml"/><Relationship Id="rId7" Type="http://schemas.openxmlformats.org/officeDocument/2006/relationships/tags" Target="../tags/tag351.xml"/><Relationship Id="rId6" Type="http://schemas.openxmlformats.org/officeDocument/2006/relationships/tags" Target="../tags/tag350.xml"/><Relationship Id="rId5" Type="http://schemas.openxmlformats.org/officeDocument/2006/relationships/tags" Target="../tags/tag349.xml"/><Relationship Id="rId4" Type="http://schemas.openxmlformats.org/officeDocument/2006/relationships/tags" Target="../tags/tag348.xml"/><Relationship Id="rId3" Type="http://schemas.openxmlformats.org/officeDocument/2006/relationships/tags" Target="../tags/tag347.xml"/><Relationship Id="rId22" Type="http://schemas.openxmlformats.org/officeDocument/2006/relationships/notesSlide" Target="../notesSlides/notesSlide2.xml"/><Relationship Id="rId21" Type="http://schemas.openxmlformats.org/officeDocument/2006/relationships/slideLayout" Target="../slideLayouts/slideLayout8.xml"/><Relationship Id="rId20" Type="http://schemas.openxmlformats.org/officeDocument/2006/relationships/tags" Target="../tags/tag364.xml"/><Relationship Id="rId2" Type="http://schemas.openxmlformats.org/officeDocument/2006/relationships/tags" Target="../tags/tag346.xml"/><Relationship Id="rId19" Type="http://schemas.openxmlformats.org/officeDocument/2006/relationships/tags" Target="../tags/tag363.xml"/><Relationship Id="rId18" Type="http://schemas.openxmlformats.org/officeDocument/2006/relationships/tags" Target="../tags/tag362.xml"/><Relationship Id="rId17" Type="http://schemas.openxmlformats.org/officeDocument/2006/relationships/tags" Target="../tags/tag361.xml"/><Relationship Id="rId16" Type="http://schemas.openxmlformats.org/officeDocument/2006/relationships/tags" Target="../tags/tag360.xml"/><Relationship Id="rId15" Type="http://schemas.openxmlformats.org/officeDocument/2006/relationships/tags" Target="../tags/tag359.xml"/><Relationship Id="rId14" Type="http://schemas.openxmlformats.org/officeDocument/2006/relationships/tags" Target="../tags/tag358.xml"/><Relationship Id="rId13" Type="http://schemas.openxmlformats.org/officeDocument/2006/relationships/tags" Target="../tags/tag357.xml"/><Relationship Id="rId12" Type="http://schemas.openxmlformats.org/officeDocument/2006/relationships/tags" Target="../tags/tag356.xml"/><Relationship Id="rId11" Type="http://schemas.openxmlformats.org/officeDocument/2006/relationships/tags" Target="../tags/tag355.xml"/><Relationship Id="rId10" Type="http://schemas.openxmlformats.org/officeDocument/2006/relationships/tags" Target="../tags/tag354.xml"/><Relationship Id="rId1" Type="http://schemas.openxmlformats.org/officeDocument/2006/relationships/tags" Target="../tags/tag34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.png"/><Relationship Id="rId2" Type="http://schemas.openxmlformats.org/officeDocument/2006/relationships/tags" Target="../tags/tag366.xml"/><Relationship Id="rId1" Type="http://schemas.openxmlformats.org/officeDocument/2006/relationships/tags" Target="../tags/tag365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tags" Target="../tags/tag369.xml"/><Relationship Id="rId4" Type="http://schemas.openxmlformats.org/officeDocument/2006/relationships/image" Target="../media/image17.png"/><Relationship Id="rId3" Type="http://schemas.openxmlformats.org/officeDocument/2006/relationships/tags" Target="../tags/tag368.xml"/><Relationship Id="rId2" Type="http://schemas.openxmlformats.org/officeDocument/2006/relationships/image" Target="../media/image16.png"/><Relationship Id="rId1" Type="http://schemas.openxmlformats.org/officeDocument/2006/relationships/tags" Target="../tags/tag367.xml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372.xml"/><Relationship Id="rId4" Type="http://schemas.openxmlformats.org/officeDocument/2006/relationships/image" Target="../media/image20.png"/><Relationship Id="rId3" Type="http://schemas.openxmlformats.org/officeDocument/2006/relationships/tags" Target="../tags/tag371.xml"/><Relationship Id="rId2" Type="http://schemas.openxmlformats.org/officeDocument/2006/relationships/image" Target="../media/image19.png"/><Relationship Id="rId1" Type="http://schemas.openxmlformats.org/officeDocument/2006/relationships/tags" Target="../tags/tag370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24.png"/><Relationship Id="rId7" Type="http://schemas.openxmlformats.org/officeDocument/2006/relationships/tags" Target="../tags/tag376.xml"/><Relationship Id="rId6" Type="http://schemas.openxmlformats.org/officeDocument/2006/relationships/image" Target="../media/image23.png"/><Relationship Id="rId5" Type="http://schemas.openxmlformats.org/officeDocument/2006/relationships/tags" Target="../tags/tag375.xml"/><Relationship Id="rId4" Type="http://schemas.openxmlformats.org/officeDocument/2006/relationships/image" Target="../media/image22.png"/><Relationship Id="rId3" Type="http://schemas.openxmlformats.org/officeDocument/2006/relationships/tags" Target="../tags/tag374.xml"/><Relationship Id="rId2" Type="http://schemas.openxmlformats.org/officeDocument/2006/relationships/image" Target="../media/image21.png"/><Relationship Id="rId10" Type="http://schemas.openxmlformats.org/officeDocument/2006/relationships/notesSlide" Target="../notesSlides/notesSlide8.xml"/><Relationship Id="rId1" Type="http://schemas.openxmlformats.org/officeDocument/2006/relationships/tags" Target="../tags/tag37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1187624" y="1484784"/>
            <a:ext cx="2231686" cy="0"/>
          </a:xfrm>
          <a:prstGeom prst="line">
            <a:avLst/>
          </a:prstGeom>
          <a:ln w="38100" cap="rnd">
            <a:round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5724128" y="1484784"/>
            <a:ext cx="2231684" cy="0"/>
          </a:xfrm>
          <a:prstGeom prst="line">
            <a:avLst/>
          </a:prstGeom>
          <a:ln w="38100" cap="rnd">
            <a:round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2411755" y="4436503"/>
            <a:ext cx="4104456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2021-12-30    </a:t>
            </a:r>
            <a:endParaRPr lang="zh-CN" altLang="en-US" sz="2000" b="1" dirty="0">
              <a:solidFill>
                <a:schemeClr val="bg1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3419310" y="836712"/>
            <a:ext cx="2304818" cy="1442225"/>
          </a:xfrm>
          <a:prstGeom prst="rect">
            <a:avLst/>
          </a:prstGeom>
        </p:spPr>
      </p:pic>
      <p:sp>
        <p:nvSpPr>
          <p:cNvPr id="8" name="TextBox 1"/>
          <p:cNvSpPr txBox="1"/>
          <p:nvPr/>
        </p:nvSpPr>
        <p:spPr>
          <a:xfrm>
            <a:off x="1187624" y="2648183"/>
            <a:ext cx="67681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广汇</a:t>
            </a:r>
            <a:r>
              <a:rPr lang="zh-CN" altLang="en-US" sz="4400" b="1" dirty="0" smtClean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物业</a:t>
            </a:r>
            <a:endParaRPr lang="zh-CN" altLang="en-US" sz="4400" b="1" dirty="0">
              <a:solidFill>
                <a:schemeClr val="bg1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107506" y="164637"/>
            <a:ext cx="7683894" cy="528059"/>
          </a:xfrm>
          <a:noFill/>
          <a:ln w="9525">
            <a:noFill/>
            <a:miter lim="800000"/>
          </a:ln>
        </p:spPr>
        <p:txBody>
          <a:bodyPr vert="horz" wrap="square" lIns="91440" tIns="45720" rIns="91440" bIns="45720" numCol="1" rtlCol="0" anchor="ctr" anchorCtr="0" compatLnSpc="1">
            <a:noAutofit/>
          </a:bodyPr>
          <a:lstStyle/>
          <a:p>
            <a:pPr algn="l" defTabSz="457200" eaLnBrk="1" fontAlgn="auto" hangingPunct="1">
              <a:spcBef>
                <a:spcPts val="1000"/>
              </a:spcBef>
              <a:spcAft>
                <a:spcPts val="0"/>
              </a:spcAft>
              <a:buClr>
                <a:srgbClr val="002060"/>
              </a:buClr>
              <a:buSzPct val="100000"/>
              <a:buFont typeface="Wingdings 3" panose="05040102010807070707" charset="2"/>
              <a:buNone/>
            </a:pPr>
            <a:r>
              <a:rPr lang="en-US" altLang="zh-CN" sz="2000" b="1" dirty="0" err="1" smtClean="0">
                <a:solidFill>
                  <a:srgbClr val="5B9BD5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2.</a:t>
            </a:r>
            <a:r>
              <a:rPr lang="zh-CN" altLang="en-US" sz="2000" b="1" dirty="0" err="1" smtClean="0">
                <a:solidFill>
                  <a:srgbClr val="5B9BD5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收费管理</a:t>
            </a:r>
            <a:endParaRPr lang="zh-CN" altLang="en-US" sz="2000" b="1" dirty="0" err="1" smtClean="0">
              <a:solidFill>
                <a:srgbClr val="5B9BD5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43608" y="908720"/>
            <a:ext cx="6408712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u"/>
            </a:pPr>
            <a:r>
              <a:rPr lang="en-US" altLang="zh-CN" sz="1800" dirty="0" err="1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2.1.3收费大厅</a:t>
            </a:r>
            <a:r>
              <a:rPr lang="zh-CN" altLang="en-US" sz="1800" dirty="0" err="1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操作步骤：抄水表步骤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87450" y="2060575"/>
            <a:ext cx="6647180" cy="3482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43305" y="2061210"/>
            <a:ext cx="7454900" cy="34836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107506" y="164637"/>
            <a:ext cx="7683894" cy="528059"/>
          </a:xfrm>
          <a:noFill/>
          <a:ln w="9525">
            <a:noFill/>
            <a:miter lim="800000"/>
          </a:ln>
        </p:spPr>
        <p:txBody>
          <a:bodyPr vert="horz" wrap="square" lIns="91440" tIns="45720" rIns="91440" bIns="45720" numCol="1" rtlCol="0" anchor="ctr" anchorCtr="0" compatLnSpc="1">
            <a:noAutofit/>
          </a:bodyPr>
          <a:lstStyle/>
          <a:p>
            <a:pPr algn="l" defTabSz="457200" eaLnBrk="1" fontAlgn="auto" hangingPunct="1">
              <a:spcBef>
                <a:spcPts val="1000"/>
              </a:spcBef>
              <a:spcAft>
                <a:spcPts val="0"/>
              </a:spcAft>
              <a:buClr>
                <a:srgbClr val="002060"/>
              </a:buClr>
              <a:buSzPct val="100000"/>
              <a:buFont typeface="Wingdings 3" panose="05040102010807070707" charset="2"/>
              <a:buNone/>
            </a:pPr>
            <a:r>
              <a:rPr lang="en-US" altLang="zh-CN" sz="2000" b="1" dirty="0" err="1" smtClean="0">
                <a:solidFill>
                  <a:srgbClr val="5B9BD5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2.</a:t>
            </a:r>
            <a:r>
              <a:rPr lang="zh-CN" altLang="en-US" sz="2000" b="1" dirty="0" err="1" smtClean="0">
                <a:solidFill>
                  <a:srgbClr val="5B9BD5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收费管理</a:t>
            </a:r>
            <a:endParaRPr lang="zh-CN" altLang="en-US" sz="2000" b="1" dirty="0" err="1" smtClean="0">
              <a:solidFill>
                <a:srgbClr val="5B9BD5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43608" y="908720"/>
            <a:ext cx="6408712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u"/>
            </a:pPr>
            <a:r>
              <a:rPr lang="en-US" altLang="zh-CN" sz="1800" dirty="0" err="1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2.1.3收费大厅</a:t>
            </a:r>
            <a:r>
              <a:rPr lang="zh-CN" altLang="en-US" sz="1800" dirty="0" err="1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操作步骤：抄水表收款步骤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15695" y="1844675"/>
            <a:ext cx="6588760" cy="323596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43305" y="1916430"/>
            <a:ext cx="7332980" cy="316420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图片 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96645" y="1916430"/>
            <a:ext cx="7375525" cy="297307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16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096645" y="1916430"/>
            <a:ext cx="7473950" cy="3044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图片 17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076325" y="1940560"/>
            <a:ext cx="7514590" cy="302069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107506" y="164637"/>
            <a:ext cx="7683894" cy="528059"/>
          </a:xfrm>
          <a:noFill/>
          <a:ln w="9525">
            <a:noFill/>
            <a:miter lim="800000"/>
          </a:ln>
        </p:spPr>
        <p:txBody>
          <a:bodyPr vert="horz" wrap="square" lIns="91440" tIns="45720" rIns="91440" bIns="45720" numCol="1" rtlCol="0" anchor="ctr" anchorCtr="0" compatLnSpc="1">
            <a:noAutofit/>
          </a:bodyPr>
          <a:lstStyle/>
          <a:p>
            <a:pPr algn="l" defTabSz="457200" eaLnBrk="1" fontAlgn="auto" hangingPunct="1">
              <a:spcBef>
                <a:spcPts val="1000"/>
              </a:spcBef>
              <a:spcAft>
                <a:spcPts val="0"/>
              </a:spcAft>
              <a:buClr>
                <a:srgbClr val="002060"/>
              </a:buClr>
              <a:buSzPct val="100000"/>
              <a:buFont typeface="Wingdings 3" panose="05040102010807070707" charset="2"/>
              <a:buNone/>
            </a:pPr>
            <a:r>
              <a:rPr lang="en-US" altLang="zh-CN" sz="2000" b="1" dirty="0" err="1" smtClean="0">
                <a:solidFill>
                  <a:srgbClr val="5B9BD5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2.</a:t>
            </a:r>
            <a:r>
              <a:rPr lang="zh-CN" altLang="en-US" sz="2000" b="1" dirty="0" err="1" smtClean="0">
                <a:solidFill>
                  <a:srgbClr val="5B9BD5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收费管理</a:t>
            </a:r>
            <a:endParaRPr lang="zh-CN" altLang="en-US" sz="2000" b="1" dirty="0" err="1" smtClean="0">
              <a:solidFill>
                <a:srgbClr val="5B9BD5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43608" y="908720"/>
            <a:ext cx="6408712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u"/>
            </a:pPr>
            <a:r>
              <a:rPr lang="en-US" altLang="zh-CN" sz="1800" dirty="0" err="1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2.1.4收费大厅</a:t>
            </a:r>
            <a:r>
              <a:rPr lang="zh-CN" altLang="en-US" sz="1800" dirty="0" err="1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操作步骤：加收步骤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4" hidden="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15695" y="1772285"/>
            <a:ext cx="6597015" cy="3446145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1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212215" y="1916430"/>
            <a:ext cx="7011670" cy="363283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图片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257935" y="1916430"/>
            <a:ext cx="7004050" cy="365823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图片 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240155" y="1929130"/>
            <a:ext cx="6956425" cy="364553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图片 6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259205" y="1929130"/>
            <a:ext cx="7110730" cy="368173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图片 7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257935" y="1929130"/>
            <a:ext cx="7087235" cy="36982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107506" y="164637"/>
            <a:ext cx="7683894" cy="528059"/>
          </a:xfrm>
          <a:noFill/>
          <a:ln w="9525">
            <a:noFill/>
            <a:miter lim="800000"/>
          </a:ln>
        </p:spPr>
        <p:txBody>
          <a:bodyPr vert="horz" wrap="square" lIns="91440" tIns="45720" rIns="91440" bIns="45720" numCol="1" rtlCol="0" anchor="ctr" anchorCtr="0" compatLnSpc="1">
            <a:noAutofit/>
          </a:bodyPr>
          <a:lstStyle/>
          <a:p>
            <a:pPr algn="l" defTabSz="457200" eaLnBrk="1" fontAlgn="auto" hangingPunct="1">
              <a:spcBef>
                <a:spcPts val="1000"/>
              </a:spcBef>
              <a:spcAft>
                <a:spcPts val="0"/>
              </a:spcAft>
              <a:buClr>
                <a:srgbClr val="002060"/>
              </a:buClr>
              <a:buSzPct val="100000"/>
              <a:buFont typeface="Wingdings 3" panose="05040102010807070707" charset="2"/>
              <a:buNone/>
            </a:pPr>
            <a:r>
              <a:rPr lang="en-US" altLang="zh-CN" sz="2000" b="1" dirty="0" err="1" smtClean="0">
                <a:solidFill>
                  <a:srgbClr val="5B9BD5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2.</a:t>
            </a:r>
            <a:r>
              <a:rPr lang="zh-CN" altLang="en-US" sz="2000" b="1" dirty="0" err="1" smtClean="0">
                <a:solidFill>
                  <a:srgbClr val="5B9BD5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收费管理</a:t>
            </a:r>
            <a:endParaRPr lang="zh-CN" altLang="en-US" sz="2000" b="1" dirty="0" err="1" smtClean="0">
              <a:solidFill>
                <a:srgbClr val="5B9BD5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43608" y="908720"/>
            <a:ext cx="6408712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u"/>
            </a:pPr>
            <a:r>
              <a:rPr lang="en-US" altLang="zh-CN" sz="1800" dirty="0" err="1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2.1.5收费大厅</a:t>
            </a:r>
            <a:r>
              <a:rPr lang="zh-CN" altLang="en-US" sz="1800" dirty="0" err="1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操作步骤：加收收款步骤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5" name="图片 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15695" y="1916430"/>
            <a:ext cx="7286625" cy="3800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6" name="图片 3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46380" y="1950720"/>
            <a:ext cx="8651240" cy="3732530"/>
          </a:xfrm>
          <a:prstGeom prst="rect">
            <a:avLst/>
          </a:prstGeom>
          <a:noFill/>
          <a:ln>
            <a:noFill/>
          </a:ln>
        </p:spPr>
      </p:pic>
      <p:pic>
        <p:nvPicPr>
          <p:cNvPr id="37" name="图片 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7315" y="2012950"/>
            <a:ext cx="8949055" cy="3607435"/>
          </a:xfrm>
          <a:prstGeom prst="rect">
            <a:avLst/>
          </a:prstGeom>
          <a:noFill/>
          <a:ln>
            <a:noFill/>
          </a:ln>
        </p:spPr>
      </p:pic>
      <p:pic>
        <p:nvPicPr>
          <p:cNvPr id="38" name="图片 16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07315" y="2061210"/>
            <a:ext cx="8891905" cy="3622040"/>
          </a:xfrm>
          <a:prstGeom prst="rect">
            <a:avLst/>
          </a:prstGeom>
          <a:noFill/>
          <a:ln>
            <a:noFill/>
          </a:ln>
        </p:spPr>
      </p:pic>
      <p:pic>
        <p:nvPicPr>
          <p:cNvPr id="39" name="图片 17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35560" y="2061210"/>
            <a:ext cx="9092565" cy="36550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107506" y="164637"/>
            <a:ext cx="7683894" cy="528059"/>
          </a:xfrm>
          <a:noFill/>
          <a:ln w="9525">
            <a:noFill/>
            <a:miter lim="800000"/>
          </a:ln>
        </p:spPr>
        <p:txBody>
          <a:bodyPr vert="horz" wrap="square" lIns="91440" tIns="45720" rIns="91440" bIns="45720" numCol="1" rtlCol="0" anchor="ctr" anchorCtr="0" compatLnSpc="1">
            <a:noAutofit/>
          </a:bodyPr>
          <a:lstStyle/>
          <a:p>
            <a:pPr algn="l" defTabSz="457200" eaLnBrk="1" fontAlgn="auto" hangingPunct="1">
              <a:spcBef>
                <a:spcPts val="1000"/>
              </a:spcBef>
              <a:spcAft>
                <a:spcPts val="0"/>
              </a:spcAft>
              <a:buClr>
                <a:srgbClr val="002060"/>
              </a:buClr>
              <a:buSzPct val="100000"/>
              <a:buFont typeface="Wingdings 3" panose="05040102010807070707" charset="2"/>
              <a:buNone/>
            </a:pPr>
            <a:r>
              <a:rPr lang="en-US" altLang="zh-CN" sz="2000" b="1" dirty="0" err="1" smtClean="0">
                <a:solidFill>
                  <a:srgbClr val="5B9BD5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2.</a:t>
            </a:r>
            <a:r>
              <a:rPr lang="zh-CN" altLang="en-US" sz="2000" b="1" dirty="0" err="1" smtClean="0">
                <a:solidFill>
                  <a:srgbClr val="5B9BD5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收费管理</a:t>
            </a:r>
            <a:endParaRPr lang="zh-CN" altLang="en-US" sz="2000" b="1" dirty="0" err="1" smtClean="0">
              <a:solidFill>
                <a:srgbClr val="5B9BD5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43608" y="908720"/>
            <a:ext cx="6408712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u"/>
            </a:pPr>
            <a:r>
              <a:rPr lang="en-US" altLang="zh-CN" sz="1800" dirty="0" err="1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2.</a:t>
            </a:r>
            <a:r>
              <a:rPr lang="en-US" sz="1800" dirty="0" err="1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 </a:t>
            </a:r>
            <a:r>
              <a:rPr lang="zh-CN" altLang="en-US" sz="1800" dirty="0" err="1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小区创收操作步骤</a:t>
            </a:r>
            <a:endParaRPr lang="zh-CN" altLang="en-US" sz="1800" dirty="0" err="1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2" name="图片 1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43305" y="1916430"/>
            <a:ext cx="7381875" cy="34848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图片 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11505" y="1896745"/>
            <a:ext cx="8040370" cy="350456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图片 1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611505" y="1916430"/>
            <a:ext cx="8077835" cy="379920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107506" y="164637"/>
            <a:ext cx="7683894" cy="528059"/>
          </a:xfrm>
          <a:noFill/>
          <a:ln w="9525">
            <a:noFill/>
            <a:miter lim="800000"/>
          </a:ln>
        </p:spPr>
        <p:txBody>
          <a:bodyPr vert="horz" wrap="square" lIns="91440" tIns="45720" rIns="91440" bIns="45720" numCol="1" rtlCol="0" anchor="ctr" anchorCtr="0" compatLnSpc="1">
            <a:noAutofit/>
          </a:bodyPr>
          <a:lstStyle/>
          <a:p>
            <a:pPr algn="l" defTabSz="457200" eaLnBrk="1" fontAlgn="auto" hangingPunct="1">
              <a:spcBef>
                <a:spcPts val="1000"/>
              </a:spcBef>
              <a:spcAft>
                <a:spcPts val="0"/>
              </a:spcAft>
              <a:buClr>
                <a:srgbClr val="002060"/>
              </a:buClr>
              <a:buSzPct val="100000"/>
              <a:buFont typeface="Wingdings 3" panose="05040102010807070707" charset="2"/>
              <a:buNone/>
            </a:pPr>
            <a:r>
              <a:rPr lang="en-US" altLang="zh-CN" sz="2000" b="1" dirty="0" err="1" smtClean="0">
                <a:solidFill>
                  <a:srgbClr val="5B9BD5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2.</a:t>
            </a:r>
            <a:r>
              <a:rPr lang="zh-CN" altLang="en-US" sz="2000" b="1" dirty="0" err="1" smtClean="0">
                <a:solidFill>
                  <a:srgbClr val="5B9BD5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收费管理</a:t>
            </a:r>
            <a:endParaRPr lang="zh-CN" altLang="en-US" sz="2000" b="1" dirty="0" err="1" smtClean="0">
              <a:solidFill>
                <a:srgbClr val="5B9BD5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43608" y="908720"/>
            <a:ext cx="6408712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u"/>
            </a:pPr>
            <a:r>
              <a:rPr lang="en-US" altLang="zh-CN" dirty="0" err="1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2.</a:t>
            </a:r>
            <a:r>
              <a:rPr lang="en-US" dirty="0" err="1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2.1</a:t>
            </a:r>
            <a:r>
              <a:rPr lang="zh-CN" altLang="en-US" dirty="0" err="1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小区创收操作步骤</a:t>
            </a:r>
            <a:r>
              <a:rPr lang="en-US" altLang="zh-CN" dirty="0" err="1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:</a:t>
            </a:r>
            <a:r>
              <a:rPr lang="zh-CN" altLang="en-US" dirty="0" err="1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新增一个小区收费</a:t>
            </a:r>
            <a:endParaRPr lang="zh-CN" altLang="en-US" dirty="0" err="1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" name="图片 1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29273" y="1700213"/>
            <a:ext cx="8077835" cy="3799205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图片 1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39115" y="1628458"/>
            <a:ext cx="8018780" cy="3819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图片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2765" y="1628775"/>
            <a:ext cx="8074660" cy="382016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21" hidden="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9115" y="1628775"/>
            <a:ext cx="8074660" cy="382016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图片 2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567690" y="1671955"/>
            <a:ext cx="7990205" cy="373443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107506" y="164637"/>
            <a:ext cx="7683894" cy="528059"/>
          </a:xfrm>
          <a:noFill/>
          <a:ln w="9525">
            <a:noFill/>
            <a:miter lim="800000"/>
          </a:ln>
        </p:spPr>
        <p:txBody>
          <a:bodyPr vert="horz" wrap="square" lIns="91440" tIns="45720" rIns="91440" bIns="45720" numCol="1" rtlCol="0" anchor="ctr" anchorCtr="0" compatLnSpc="1">
            <a:noAutofit/>
          </a:bodyPr>
          <a:lstStyle/>
          <a:p>
            <a:pPr algn="l" defTabSz="457200" eaLnBrk="1" fontAlgn="auto" hangingPunct="1">
              <a:spcBef>
                <a:spcPts val="1000"/>
              </a:spcBef>
              <a:spcAft>
                <a:spcPts val="0"/>
              </a:spcAft>
              <a:buClr>
                <a:srgbClr val="002060"/>
              </a:buClr>
              <a:buSzPct val="100000"/>
              <a:buFont typeface="Wingdings 3" panose="05040102010807070707" charset="2"/>
              <a:buNone/>
            </a:pPr>
            <a:r>
              <a:rPr lang="en-US" sz="2000" b="1" dirty="0" err="1" smtClean="0">
                <a:solidFill>
                  <a:srgbClr val="5B9BD5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3.</a:t>
            </a:r>
            <a:r>
              <a:rPr lang="zh-CN" altLang="en-US" sz="2000" b="1" dirty="0" err="1" smtClean="0">
                <a:solidFill>
                  <a:srgbClr val="5B9BD5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统计报表</a:t>
            </a:r>
            <a:endParaRPr lang="zh-CN" altLang="en-US" sz="2000" b="1" dirty="0" err="1" smtClean="0">
              <a:solidFill>
                <a:srgbClr val="5B9BD5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43608" y="908720"/>
            <a:ext cx="6408712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u"/>
            </a:pPr>
            <a:r>
              <a:rPr lang="en-US" sz="1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3.1</a:t>
            </a:r>
            <a:r>
              <a:rPr lang="zh-CN" altLang="en-US" sz="1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统计报表</a:t>
            </a:r>
            <a:endParaRPr lang="zh-CN" altLang="en-US" sz="1800" dirty="0" err="1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331595" y="1917065"/>
            <a:ext cx="6530340" cy="3430905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r="2989" b="788"/>
          <a:stretch>
            <a:fillRect/>
          </a:stretch>
        </p:blipFill>
        <p:spPr>
          <a:xfrm>
            <a:off x="1331595" y="1917065"/>
            <a:ext cx="6475095" cy="343090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图片 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315085" y="1917065"/>
            <a:ext cx="6546850" cy="32029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107506" y="164637"/>
            <a:ext cx="7683894" cy="528059"/>
          </a:xfrm>
          <a:noFill/>
          <a:ln w="9525">
            <a:noFill/>
            <a:miter lim="800000"/>
          </a:ln>
        </p:spPr>
        <p:txBody>
          <a:bodyPr vert="horz" wrap="square" lIns="91440" tIns="45720" rIns="91440" bIns="45720" numCol="1" rtlCol="0" anchor="ctr" anchorCtr="0" compatLnSpc="1">
            <a:noAutofit/>
          </a:bodyPr>
          <a:lstStyle/>
          <a:p>
            <a:pPr algn="l" defTabSz="457200" eaLnBrk="1" fontAlgn="auto" hangingPunct="1">
              <a:spcBef>
                <a:spcPts val="1000"/>
              </a:spcBef>
              <a:spcAft>
                <a:spcPts val="0"/>
              </a:spcAft>
              <a:buClr>
                <a:srgbClr val="002060"/>
              </a:buClr>
              <a:buSzPct val="100000"/>
              <a:buFont typeface="Wingdings 3" panose="05040102010807070707" charset="2"/>
              <a:buNone/>
            </a:pPr>
            <a:r>
              <a:rPr lang="en-US" sz="2000" b="1" dirty="0" err="1" smtClean="0">
                <a:solidFill>
                  <a:srgbClr val="5B9BD5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4.</a:t>
            </a:r>
            <a:r>
              <a:rPr lang="zh-CN" altLang="en-US" sz="2000" b="1" dirty="0" err="1" smtClean="0">
                <a:solidFill>
                  <a:srgbClr val="5B9BD5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用户信息</a:t>
            </a:r>
            <a:endParaRPr lang="zh-CN" altLang="en-US" sz="2000" b="1" dirty="0" err="1" smtClean="0">
              <a:solidFill>
                <a:srgbClr val="5B9BD5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43608" y="908720"/>
            <a:ext cx="6408712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u"/>
            </a:pPr>
            <a:r>
              <a:rPr lang="en-US" sz="1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4.1</a:t>
            </a:r>
            <a:r>
              <a:rPr lang="zh-CN" altLang="en-US" sz="1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修改密码</a:t>
            </a:r>
            <a:endParaRPr lang="zh-CN" altLang="en-US" sz="1800" dirty="0" err="1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6" name="图片 1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99160" y="1811655"/>
            <a:ext cx="6804025" cy="32346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 </a:t>
            </a:r>
            <a:r>
              <a:rPr lang="zh-CN" altLang="en-US" dirty="0"/>
              <a:t>感谢观看</a:t>
            </a:r>
            <a:endParaRPr lang="zh-CN" altLang="en-US" dirty="0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" y="2424113"/>
            <a:ext cx="3037285" cy="191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/>
          <p:nvPr/>
        </p:nvSpPr>
        <p:spPr>
          <a:xfrm rot="2700000">
            <a:off x="2353073" y="2877742"/>
            <a:ext cx="1368425" cy="102631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 rot="2700000">
            <a:off x="3380184" y="4092973"/>
            <a:ext cx="371475" cy="27860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 rot="2700000">
            <a:off x="3908228" y="4025702"/>
            <a:ext cx="180975" cy="13692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文本框 12"/>
          <p:cNvSpPr txBox="1">
            <a:spLocks noChangeArrowheads="1"/>
          </p:cNvSpPr>
          <p:nvPr/>
        </p:nvSpPr>
        <p:spPr bwMode="auto">
          <a:xfrm>
            <a:off x="3883956" y="2335360"/>
            <a:ext cx="4491167" cy="175323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5400" b="1" dirty="0">
                <a:solidFill>
                  <a:srgbClr val="0070C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智能业财收费系统</a:t>
            </a:r>
            <a:r>
              <a:rPr lang="en-US" altLang="zh-CN" sz="5400" b="1" dirty="0">
                <a:solidFill>
                  <a:srgbClr val="0070C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V5.0</a:t>
            </a:r>
            <a:endParaRPr lang="en-US" altLang="zh-CN" sz="5400" b="1" dirty="0">
              <a:solidFill>
                <a:srgbClr val="0070C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3762376" y="4220845"/>
            <a:ext cx="5381625" cy="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394970" y="1404620"/>
            <a:ext cx="5452110" cy="6108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spc="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汉仪旗黑-85S" panose="00020600040101010101" pitchFamily="18" charset="-122"/>
                <a:cs typeface="Arial" panose="020B0604020202020204" pitchFamily="34" charset="0"/>
              </a:rPr>
              <a:t>智能业财收费系统</a:t>
            </a:r>
            <a:r>
              <a:rPr lang="en-US" altLang="zh-CN" sz="3200" spc="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汉仪旗黑-85S" panose="00020600040101010101" pitchFamily="18" charset="-122"/>
                <a:cs typeface="Arial" panose="020B0604020202020204" pitchFamily="34" charset="0"/>
              </a:rPr>
              <a:t>V5.0</a:t>
            </a:r>
            <a:endParaRPr lang="en-US" altLang="zh-CN" sz="3200" spc="2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汉仪旗黑-85S" panose="00020600040101010101" pitchFamily="18" charset="-122"/>
              <a:cs typeface="Arial" panose="020B0604020202020204" pitchFamily="34" charset="0"/>
            </a:endParaRPr>
          </a:p>
        </p:txBody>
      </p:sp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541764" y="2240227"/>
            <a:ext cx="3387299" cy="467484"/>
          </a:xfrm>
          <a:prstGeom prst="rect">
            <a:avLst/>
          </a:prstGeom>
        </p:spPr>
        <p:txBody>
          <a:bodyPr wrap="square">
            <a:normAutofit lnSpcReduction="20000"/>
          </a:bodyPr>
          <a:lstStyle/>
          <a:p>
            <a:pPr>
              <a:lnSpc>
                <a:spcPct val="130000"/>
              </a:lnSpc>
            </a:pPr>
            <a:r>
              <a:rPr lang="zh-CN" altLang="en-US" sz="1050" spc="20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Lorem ipsum dolor sit amet, consectetur adipiscing elit.</a:t>
            </a:r>
            <a:endParaRPr lang="zh-CN" altLang="en-US" sz="1050" spc="20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3" name="TextBox 2"/>
          <p:cNvSpPr txBox="1"/>
          <p:nvPr>
            <p:custDataLst>
              <p:tags r:id="rId3"/>
            </p:custDataLst>
          </p:nvPr>
        </p:nvSpPr>
        <p:spPr>
          <a:xfrm>
            <a:off x="1175813" y="2947675"/>
            <a:ext cx="2314706" cy="30008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spc="15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登录</a:t>
            </a:r>
            <a:endParaRPr lang="zh-CN" altLang="en-US" sz="2400" spc="15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sp>
        <p:nvSpPr>
          <p:cNvPr id="14" name="TextBox 2"/>
          <p:cNvSpPr txBox="1"/>
          <p:nvPr>
            <p:custDataLst>
              <p:tags r:id="rId4"/>
            </p:custDataLst>
          </p:nvPr>
        </p:nvSpPr>
        <p:spPr>
          <a:xfrm>
            <a:off x="1175813" y="3500985"/>
            <a:ext cx="2314706" cy="39241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zh-CN" altLang="en-US" sz="1600" spc="15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用户登录操作</a:t>
            </a:r>
            <a:endParaRPr lang="zh-CN" altLang="en-US" sz="1600" spc="15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sp>
        <p:nvSpPr>
          <p:cNvPr id="15" name="椭圆 14"/>
          <p:cNvSpPr/>
          <p:nvPr>
            <p:custDataLst>
              <p:tags r:id="rId5"/>
            </p:custDataLst>
          </p:nvPr>
        </p:nvSpPr>
        <p:spPr>
          <a:xfrm>
            <a:off x="401608" y="2932624"/>
            <a:ext cx="455819" cy="455819"/>
          </a:xfrm>
          <a:prstGeom prst="ellipse">
            <a:avLst/>
          </a:prstGeom>
          <a:solidFill>
            <a:schemeClr val="accent1"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kumimoji="1" lang="zh-CN" altLang="en-US" sz="13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479626" y="3030129"/>
            <a:ext cx="556745" cy="484748"/>
          </a:xfrm>
          <a:prstGeom prst="rect">
            <a:avLst/>
          </a:prstGeom>
          <a:noFill/>
        </p:spPr>
        <p:txBody>
          <a:bodyPr wrap="square" rtlCol="0">
            <a:normAutofit fontScale="80000"/>
          </a:bodyPr>
          <a:lstStyle/>
          <a:p>
            <a:r>
              <a:rPr lang="en-US" altLang="zh-CN" sz="27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01.</a:t>
            </a:r>
            <a:endParaRPr lang="zh-CN" altLang="en-US" sz="27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TextBox 2"/>
          <p:cNvSpPr txBox="1"/>
          <p:nvPr>
            <p:custDataLst>
              <p:tags r:id="rId7"/>
            </p:custDataLst>
          </p:nvPr>
        </p:nvSpPr>
        <p:spPr>
          <a:xfrm>
            <a:off x="4443669" y="2947675"/>
            <a:ext cx="2314706" cy="30008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spc="15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收费管理</a:t>
            </a:r>
            <a:endParaRPr lang="zh-CN" altLang="en-US" sz="2400" spc="15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sp>
        <p:nvSpPr>
          <p:cNvPr id="17" name="TextBox 2"/>
          <p:cNvSpPr txBox="1"/>
          <p:nvPr>
            <p:custDataLst>
              <p:tags r:id="rId8"/>
            </p:custDataLst>
          </p:nvPr>
        </p:nvSpPr>
        <p:spPr>
          <a:xfrm>
            <a:off x="4443669" y="3500350"/>
            <a:ext cx="2314706" cy="39241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zh-CN" altLang="en-US" sz="1600" spc="15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收费大厅，小区创收</a:t>
            </a:r>
            <a:endParaRPr lang="zh-CN" altLang="en-US" sz="1600" spc="15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sp>
        <p:nvSpPr>
          <p:cNvPr id="18" name="椭圆 17"/>
          <p:cNvSpPr/>
          <p:nvPr>
            <p:custDataLst>
              <p:tags r:id="rId9"/>
            </p:custDataLst>
          </p:nvPr>
        </p:nvSpPr>
        <p:spPr>
          <a:xfrm>
            <a:off x="3669464" y="2932624"/>
            <a:ext cx="455819" cy="455819"/>
          </a:xfrm>
          <a:prstGeom prst="ellipse">
            <a:avLst/>
          </a:prstGeom>
          <a:solidFill>
            <a:schemeClr val="accent1"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kumimoji="1" lang="zh-CN" altLang="en-US" sz="13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10"/>
            </p:custDataLst>
          </p:nvPr>
        </p:nvSpPr>
        <p:spPr>
          <a:xfrm>
            <a:off x="3747482" y="3030129"/>
            <a:ext cx="556745" cy="484748"/>
          </a:xfrm>
          <a:prstGeom prst="rect">
            <a:avLst/>
          </a:prstGeom>
          <a:noFill/>
        </p:spPr>
        <p:txBody>
          <a:bodyPr wrap="square" rtlCol="0">
            <a:normAutofit fontScale="80000"/>
          </a:bodyPr>
          <a:lstStyle/>
          <a:p>
            <a:r>
              <a:rPr lang="en-US" altLang="zh-CN" sz="27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02.</a:t>
            </a:r>
            <a:endParaRPr lang="zh-CN" altLang="en-US" sz="27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0" name="TextBox 2"/>
          <p:cNvSpPr txBox="1"/>
          <p:nvPr>
            <p:custDataLst>
              <p:tags r:id="rId11"/>
            </p:custDataLst>
          </p:nvPr>
        </p:nvSpPr>
        <p:spPr>
          <a:xfrm>
            <a:off x="1175813" y="3991538"/>
            <a:ext cx="2314706" cy="30008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spc="15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统计报表</a:t>
            </a:r>
            <a:endParaRPr lang="zh-CN" altLang="en-US" sz="2400" spc="15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sp>
        <p:nvSpPr>
          <p:cNvPr id="21" name="TextBox 2"/>
          <p:cNvSpPr txBox="1"/>
          <p:nvPr>
            <p:custDataLst>
              <p:tags r:id="rId12"/>
            </p:custDataLst>
          </p:nvPr>
        </p:nvSpPr>
        <p:spPr>
          <a:xfrm>
            <a:off x="1175813" y="4467377"/>
            <a:ext cx="2314706" cy="39241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zh-CN" altLang="en-US" sz="1600" spc="15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预览各类报表</a:t>
            </a:r>
            <a:endParaRPr lang="zh-CN" altLang="en-US" sz="1600" spc="15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sp>
        <p:nvSpPr>
          <p:cNvPr id="22" name="椭圆 21"/>
          <p:cNvSpPr/>
          <p:nvPr>
            <p:custDataLst>
              <p:tags r:id="rId13"/>
            </p:custDataLst>
          </p:nvPr>
        </p:nvSpPr>
        <p:spPr>
          <a:xfrm>
            <a:off x="401608" y="3976487"/>
            <a:ext cx="455819" cy="455819"/>
          </a:xfrm>
          <a:prstGeom prst="ellipse">
            <a:avLst/>
          </a:prstGeom>
          <a:solidFill>
            <a:schemeClr val="accent1"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kumimoji="1" lang="zh-CN" altLang="en-US" sz="13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14"/>
            </p:custDataLst>
          </p:nvPr>
        </p:nvSpPr>
        <p:spPr>
          <a:xfrm>
            <a:off x="479626" y="4073992"/>
            <a:ext cx="556745" cy="484748"/>
          </a:xfrm>
          <a:prstGeom prst="rect">
            <a:avLst/>
          </a:prstGeom>
          <a:noFill/>
        </p:spPr>
        <p:txBody>
          <a:bodyPr wrap="square" rtlCol="0">
            <a:normAutofit fontScale="80000"/>
          </a:bodyPr>
          <a:lstStyle/>
          <a:p>
            <a:r>
              <a:rPr lang="en-US" altLang="zh-CN" sz="27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03.</a:t>
            </a:r>
            <a:endParaRPr lang="zh-CN" altLang="en-US" sz="27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7" name="TextBox 2"/>
          <p:cNvSpPr txBox="1"/>
          <p:nvPr>
            <p:custDataLst>
              <p:tags r:id="rId15"/>
            </p:custDataLst>
          </p:nvPr>
        </p:nvSpPr>
        <p:spPr>
          <a:xfrm>
            <a:off x="4443669" y="3991538"/>
            <a:ext cx="2314706" cy="30008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spc="15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用户信息</a:t>
            </a:r>
            <a:endParaRPr lang="zh-CN" altLang="en-US" sz="2400" spc="15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sp>
        <p:nvSpPr>
          <p:cNvPr id="28" name="TextBox 2"/>
          <p:cNvSpPr txBox="1"/>
          <p:nvPr>
            <p:custDataLst>
              <p:tags r:id="rId16"/>
            </p:custDataLst>
          </p:nvPr>
        </p:nvSpPr>
        <p:spPr>
          <a:xfrm>
            <a:off x="4443669" y="4437532"/>
            <a:ext cx="2314706" cy="392415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zh-CN" altLang="en-US" sz="1600" spc="15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修改用户账号密码</a:t>
            </a:r>
            <a:endParaRPr lang="zh-CN" altLang="en-US" sz="1600" spc="15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sp>
        <p:nvSpPr>
          <p:cNvPr id="29" name="椭圆 28"/>
          <p:cNvSpPr/>
          <p:nvPr>
            <p:custDataLst>
              <p:tags r:id="rId17"/>
            </p:custDataLst>
          </p:nvPr>
        </p:nvSpPr>
        <p:spPr>
          <a:xfrm>
            <a:off x="3669464" y="3976487"/>
            <a:ext cx="455819" cy="455819"/>
          </a:xfrm>
          <a:prstGeom prst="ellipse">
            <a:avLst/>
          </a:prstGeom>
          <a:solidFill>
            <a:schemeClr val="accent1"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kumimoji="1" lang="zh-CN" altLang="en-US" sz="13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>
            <p:custDataLst>
              <p:tags r:id="rId18"/>
            </p:custDataLst>
          </p:nvPr>
        </p:nvSpPr>
        <p:spPr>
          <a:xfrm>
            <a:off x="3747482" y="4073992"/>
            <a:ext cx="556745" cy="484748"/>
          </a:xfrm>
          <a:prstGeom prst="rect">
            <a:avLst/>
          </a:prstGeom>
          <a:noFill/>
        </p:spPr>
        <p:txBody>
          <a:bodyPr wrap="square" rtlCol="0">
            <a:normAutofit fontScale="80000"/>
          </a:bodyPr>
          <a:lstStyle/>
          <a:p>
            <a:r>
              <a:rPr lang="en-US" altLang="zh-CN" sz="27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04.</a:t>
            </a:r>
            <a:endParaRPr lang="zh-CN" altLang="en-US" sz="27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31" name="直接连接符 124"/>
          <p:cNvCxnSpPr/>
          <p:nvPr>
            <p:custDataLst>
              <p:tags r:id="rId19"/>
            </p:custDataLst>
          </p:nvPr>
        </p:nvCxnSpPr>
        <p:spPr>
          <a:xfrm>
            <a:off x="791540" y="2195230"/>
            <a:ext cx="206043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20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107506" y="164637"/>
            <a:ext cx="7683894" cy="528059"/>
          </a:xfrm>
          <a:noFill/>
          <a:ln w="9525">
            <a:noFill/>
            <a:miter lim="800000"/>
          </a:ln>
        </p:spPr>
        <p:txBody>
          <a:bodyPr vert="horz" wrap="square" lIns="91440" tIns="45720" rIns="91440" bIns="45720" numCol="1" rtlCol="0" anchor="ctr" anchorCtr="0" compatLnSpc="1">
            <a:noAutofit/>
          </a:bodyPr>
          <a:lstStyle/>
          <a:p>
            <a:pPr algn="l" defTabSz="457200" eaLnBrk="1" fontAlgn="auto" hangingPunct="1">
              <a:spcBef>
                <a:spcPts val="1000"/>
              </a:spcBef>
              <a:spcAft>
                <a:spcPts val="0"/>
              </a:spcAft>
              <a:buClr>
                <a:srgbClr val="002060"/>
              </a:buClr>
              <a:buSzPct val="100000"/>
              <a:buFont typeface="Wingdings 3" panose="05040102010807070707" charset="2"/>
              <a:buNone/>
            </a:pPr>
            <a:r>
              <a:rPr lang="zh-CN" sz="3200" b="1" dirty="0" err="1" smtClean="0">
                <a:solidFill>
                  <a:srgbClr val="5B9BD5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简介</a:t>
            </a:r>
            <a:endParaRPr lang="zh-CN" sz="3200" b="1" dirty="0" err="1" smtClean="0">
              <a:solidFill>
                <a:srgbClr val="5B9BD5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3215" y="620395"/>
            <a:ext cx="8479790" cy="5539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endParaRPr lang="zh-CN" altLang="en-US"/>
          </a:p>
          <a:p>
            <a:r>
              <a:rPr lang="zh-CN" altLang="en-US" sz="2400"/>
              <a:t>新力物业缴费管理系统根据使用场景、业务功能使用方式开发出以：PC机（电脑）端；POS机端；手机端应用的物业缴费管理系统。</a:t>
            </a:r>
            <a:endParaRPr lang="zh-CN" altLang="en-US" sz="2400"/>
          </a:p>
          <a:p>
            <a:r>
              <a:rPr lang="en-US" altLang="zh-CN" sz="2400"/>
              <a:t>  </a:t>
            </a:r>
            <a:r>
              <a:rPr lang="zh-CN" altLang="en-US" sz="2400"/>
              <a:t>一、PC机运行环境：操作系统WIN7及以上，以浏览器方式打开运行，建议使用谷歌浏览器打开。为了工作方便，建议清理使用的工作电脑，删除、卸载不必要、不常用的软件、浏览器、流氓软件。</a:t>
            </a:r>
            <a:endParaRPr lang="zh-CN" altLang="en-US" sz="2400"/>
          </a:p>
          <a:p>
            <a:r>
              <a:rPr lang="en-US" altLang="zh-CN" sz="2400"/>
              <a:t>  </a:t>
            </a:r>
            <a:r>
              <a:rPr lang="zh-CN" altLang="en-US" sz="2400"/>
              <a:t>二、登录系统的用户名注册为工作人员的手机号，密码为：111111.这个密码有效期二天。</a:t>
            </a:r>
            <a:endParaRPr lang="zh-CN" altLang="en-US" sz="2400"/>
          </a:p>
          <a:p>
            <a:r>
              <a:rPr lang="en-US" altLang="zh-CN" sz="2400"/>
              <a:t>  </a:t>
            </a:r>
            <a:r>
              <a:rPr lang="zh-CN" altLang="en-US" sz="2400"/>
              <a:t>三、PC机端建议安装火绒杀毒软件，像360等其他杀毒软件卸载。</a:t>
            </a:r>
            <a:endParaRPr lang="zh-CN" altLang="en-US" sz="2400"/>
          </a:p>
          <a:p>
            <a:r>
              <a:rPr lang="en-US" altLang="zh-CN" sz="2400"/>
              <a:t>  </a:t>
            </a:r>
            <a:r>
              <a:rPr lang="zh-CN" altLang="en-US" sz="2400"/>
              <a:t>四、学习操作用http://220.171.11.242:8080/Admin/account/login/链接，用谷歌浏览器打开，可以模拟操作学习。</a:t>
            </a:r>
            <a:endParaRPr lang="zh-CN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107506" y="164637"/>
            <a:ext cx="7683894" cy="528059"/>
          </a:xfrm>
          <a:noFill/>
          <a:ln w="9525">
            <a:noFill/>
            <a:miter lim="800000"/>
          </a:ln>
        </p:spPr>
        <p:txBody>
          <a:bodyPr vert="horz" wrap="square" lIns="91440" tIns="45720" rIns="91440" bIns="45720" numCol="1" rtlCol="0" anchor="ctr" anchorCtr="0" compatLnSpc="1">
            <a:noAutofit/>
          </a:bodyPr>
          <a:lstStyle/>
          <a:p>
            <a:pPr algn="l" defTabSz="457200" eaLnBrk="1" fontAlgn="auto" hangingPunct="1">
              <a:spcBef>
                <a:spcPts val="1000"/>
              </a:spcBef>
              <a:spcAft>
                <a:spcPts val="0"/>
              </a:spcAft>
              <a:buClr>
                <a:srgbClr val="002060"/>
              </a:buClr>
              <a:buSzPct val="100000"/>
              <a:buFont typeface="Wingdings 3" panose="05040102010807070707" charset="2"/>
              <a:buNone/>
            </a:pPr>
            <a:r>
              <a:rPr lang="en-US" altLang="zh-CN" sz="2000" b="1" dirty="0" err="1" smtClean="0">
                <a:solidFill>
                  <a:srgbClr val="5B9BD5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1.</a:t>
            </a:r>
            <a:r>
              <a:rPr lang="zh-CN" altLang="en-US" sz="2000" b="1" dirty="0" err="1" smtClean="0">
                <a:solidFill>
                  <a:srgbClr val="5B9BD5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登录</a:t>
            </a:r>
            <a:endParaRPr lang="zh-CN" altLang="en-US" sz="2000" b="1" dirty="0" err="1" smtClean="0">
              <a:solidFill>
                <a:srgbClr val="5B9BD5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1044243" y="1052865"/>
            <a:ext cx="6408712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u"/>
            </a:pPr>
            <a:r>
              <a:rPr 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1.1</a:t>
            </a:r>
            <a:r>
              <a:rPr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登录页面操作</a:t>
            </a:r>
            <a:endParaRPr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99795" y="1988820"/>
            <a:ext cx="7809230" cy="406209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107506" y="164637"/>
            <a:ext cx="7683894" cy="528059"/>
          </a:xfrm>
          <a:noFill/>
          <a:ln w="9525">
            <a:noFill/>
            <a:miter lim="800000"/>
          </a:ln>
        </p:spPr>
        <p:txBody>
          <a:bodyPr vert="horz" wrap="square" lIns="91440" tIns="45720" rIns="91440" bIns="45720" numCol="1" rtlCol="0" anchor="ctr" anchorCtr="0" compatLnSpc="1">
            <a:noAutofit/>
          </a:bodyPr>
          <a:lstStyle/>
          <a:p>
            <a:pPr algn="l" defTabSz="457200" eaLnBrk="1" fontAlgn="auto" hangingPunct="1">
              <a:spcBef>
                <a:spcPts val="1000"/>
              </a:spcBef>
              <a:spcAft>
                <a:spcPts val="0"/>
              </a:spcAft>
              <a:buClr>
                <a:srgbClr val="002060"/>
              </a:buClr>
              <a:buSzPct val="100000"/>
              <a:buFont typeface="Wingdings 3" panose="05040102010807070707" charset="2"/>
              <a:buNone/>
            </a:pPr>
            <a:r>
              <a:rPr lang="en-US" altLang="zh-CN" sz="2000" b="1" dirty="0" err="1" smtClean="0">
                <a:solidFill>
                  <a:srgbClr val="5B9BD5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1.</a:t>
            </a:r>
            <a:r>
              <a:rPr lang="zh-CN" altLang="en-US" sz="2000" b="1" dirty="0" err="1" smtClean="0">
                <a:solidFill>
                  <a:srgbClr val="5B9BD5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登录</a:t>
            </a:r>
            <a:endParaRPr lang="zh-CN" altLang="en-US" sz="2000" b="1" dirty="0" err="1" smtClean="0">
              <a:solidFill>
                <a:srgbClr val="5B9BD5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43608" y="908720"/>
            <a:ext cx="6408712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u"/>
            </a:pPr>
            <a:r>
              <a:rPr lang="en-US" sz="1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1.2</a:t>
            </a:r>
            <a:r>
              <a:rPr sz="1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登录</a:t>
            </a:r>
            <a:r>
              <a:rPr sz="1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进入首页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03575" y="164465"/>
            <a:ext cx="4782185" cy="1388110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3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1085" y="2132965"/>
            <a:ext cx="6924675" cy="355155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" name="直接箭头连接符 4"/>
          <p:cNvCxnSpPr/>
          <p:nvPr/>
        </p:nvCxnSpPr>
        <p:spPr>
          <a:xfrm flipH="1" flipV="1">
            <a:off x="6948170" y="1557020"/>
            <a:ext cx="7620" cy="5511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107506" y="164637"/>
            <a:ext cx="7683894" cy="528059"/>
          </a:xfrm>
          <a:noFill/>
          <a:ln w="9525">
            <a:noFill/>
            <a:miter lim="800000"/>
          </a:ln>
        </p:spPr>
        <p:txBody>
          <a:bodyPr vert="horz" wrap="square" lIns="91440" tIns="45720" rIns="91440" bIns="45720" numCol="1" rtlCol="0" anchor="ctr" anchorCtr="0" compatLnSpc="1">
            <a:noAutofit/>
          </a:bodyPr>
          <a:lstStyle/>
          <a:p>
            <a:pPr algn="l" defTabSz="457200" eaLnBrk="1" fontAlgn="auto" hangingPunct="1">
              <a:spcBef>
                <a:spcPts val="1000"/>
              </a:spcBef>
              <a:spcAft>
                <a:spcPts val="0"/>
              </a:spcAft>
              <a:buClr>
                <a:srgbClr val="002060"/>
              </a:buClr>
              <a:buSzPct val="100000"/>
              <a:buFont typeface="Wingdings 3" panose="05040102010807070707" charset="2"/>
              <a:buNone/>
            </a:pPr>
            <a:r>
              <a:rPr lang="en-US" altLang="zh-CN" sz="2000" b="1" dirty="0" err="1" smtClean="0">
                <a:solidFill>
                  <a:srgbClr val="5B9BD5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2.</a:t>
            </a:r>
            <a:r>
              <a:rPr lang="zh-CN" altLang="en-US" sz="2000" b="1" dirty="0" err="1" smtClean="0">
                <a:solidFill>
                  <a:srgbClr val="5B9BD5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收费管理</a:t>
            </a:r>
            <a:endParaRPr lang="zh-CN" altLang="en-US" sz="2000" b="1" dirty="0" err="1" smtClean="0">
              <a:solidFill>
                <a:srgbClr val="5B9BD5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43608" y="908720"/>
            <a:ext cx="6408712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u"/>
            </a:pPr>
            <a:r>
              <a:rPr lang="en-US" altLang="zh-CN" sz="1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2.1</a:t>
            </a:r>
            <a:r>
              <a:rPr lang="en-US" altLang="zh-CN" sz="1800" dirty="0" err="1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收费大厅</a:t>
            </a:r>
            <a:r>
              <a:rPr lang="zh-CN" altLang="en-US" sz="1800" dirty="0" err="1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操作步骤</a:t>
            </a:r>
            <a:endParaRPr lang="en-US" altLang="zh-CN" sz="1800" dirty="0" err="1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89355" y="2132965"/>
            <a:ext cx="6765290" cy="3486785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图片 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87450" y="2132965"/>
            <a:ext cx="6734810" cy="345694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图片 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87450" y="2132965"/>
            <a:ext cx="7125970" cy="33947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1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15695" y="1988820"/>
            <a:ext cx="6842125" cy="357378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图片 1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91565" y="1988820"/>
            <a:ext cx="6960235" cy="3606165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107506" y="164637"/>
            <a:ext cx="7683894" cy="528059"/>
          </a:xfrm>
          <a:noFill/>
          <a:ln w="9525">
            <a:noFill/>
            <a:miter lim="800000"/>
          </a:ln>
        </p:spPr>
        <p:txBody>
          <a:bodyPr vert="horz" wrap="square" lIns="91440" tIns="45720" rIns="91440" bIns="45720" numCol="1" rtlCol="0" anchor="ctr" anchorCtr="0" compatLnSpc="1">
            <a:noAutofit/>
          </a:bodyPr>
          <a:lstStyle/>
          <a:p>
            <a:pPr algn="l" defTabSz="457200" eaLnBrk="1" fontAlgn="auto" hangingPunct="1">
              <a:spcBef>
                <a:spcPts val="1000"/>
              </a:spcBef>
              <a:spcAft>
                <a:spcPts val="0"/>
              </a:spcAft>
              <a:buClr>
                <a:srgbClr val="002060"/>
              </a:buClr>
              <a:buSzPct val="100000"/>
              <a:buFont typeface="Wingdings 3" panose="05040102010807070707" charset="2"/>
              <a:buNone/>
            </a:pPr>
            <a:r>
              <a:rPr lang="en-US" altLang="zh-CN" sz="2000" b="1" dirty="0" err="1" smtClean="0">
                <a:solidFill>
                  <a:srgbClr val="5B9BD5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2.</a:t>
            </a:r>
            <a:r>
              <a:rPr lang="zh-CN" altLang="en-US" sz="2000" b="1" dirty="0" err="1" smtClean="0">
                <a:solidFill>
                  <a:srgbClr val="5B9BD5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收费管理</a:t>
            </a:r>
            <a:endParaRPr lang="zh-CN" altLang="en-US" sz="2000" b="1" dirty="0" err="1" smtClean="0">
              <a:solidFill>
                <a:srgbClr val="5B9BD5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43608" y="908720"/>
            <a:ext cx="6408712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u"/>
            </a:pPr>
            <a:r>
              <a:rPr lang="en-US" altLang="zh-CN" sz="1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2.1.1收费大厅</a:t>
            </a:r>
            <a:r>
              <a:rPr lang="zh-CN" altLang="en-US" sz="1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操作步骤：收款步骤</a:t>
            </a:r>
            <a:endParaRPr lang="zh-CN" altLang="en-US" sz="1800" dirty="0" err="1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15695" y="1988185"/>
            <a:ext cx="6843395" cy="35744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107506" y="164637"/>
            <a:ext cx="7683894" cy="528059"/>
          </a:xfrm>
          <a:noFill/>
          <a:ln w="9525">
            <a:noFill/>
            <a:miter lim="800000"/>
          </a:ln>
        </p:spPr>
        <p:txBody>
          <a:bodyPr vert="horz" wrap="square" lIns="91440" tIns="45720" rIns="91440" bIns="45720" numCol="1" rtlCol="0" anchor="ctr" anchorCtr="0" compatLnSpc="1">
            <a:noAutofit/>
          </a:bodyPr>
          <a:lstStyle/>
          <a:p>
            <a:pPr algn="l" defTabSz="457200" eaLnBrk="1" fontAlgn="auto" hangingPunct="1">
              <a:spcBef>
                <a:spcPts val="1000"/>
              </a:spcBef>
              <a:spcAft>
                <a:spcPts val="0"/>
              </a:spcAft>
              <a:buClr>
                <a:srgbClr val="002060"/>
              </a:buClr>
              <a:buSzPct val="100000"/>
              <a:buFont typeface="Wingdings 3" panose="05040102010807070707" charset="2"/>
              <a:buNone/>
            </a:pPr>
            <a:r>
              <a:rPr lang="en-US" altLang="zh-CN" sz="2000" b="1" dirty="0" err="1" smtClean="0">
                <a:solidFill>
                  <a:srgbClr val="5B9BD5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2.</a:t>
            </a:r>
            <a:r>
              <a:rPr lang="zh-CN" altLang="en-US" sz="2000" b="1" dirty="0" err="1" smtClean="0">
                <a:solidFill>
                  <a:srgbClr val="5B9BD5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收费管理</a:t>
            </a:r>
            <a:endParaRPr lang="zh-CN" altLang="en-US" sz="2000" b="1" dirty="0" err="1" smtClean="0">
              <a:solidFill>
                <a:srgbClr val="5B9BD5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43608" y="908720"/>
            <a:ext cx="6408712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u"/>
            </a:pPr>
            <a:r>
              <a:rPr lang="en-US" altLang="zh-CN" sz="1800" dirty="0" err="1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2.1.2</a:t>
            </a:r>
            <a:r>
              <a:rPr lang="zh-CN" altLang="en-US" sz="1800" dirty="0" err="1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缴费窗口操作步骤</a:t>
            </a:r>
            <a:endParaRPr lang="zh-CN" altLang="en-US" sz="1800" dirty="0" err="1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2" name="图片 1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87450" y="2132965"/>
            <a:ext cx="7431405" cy="3029585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图片 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87450" y="2132965"/>
            <a:ext cx="7330440" cy="2954655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图片 1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94435" y="2061210"/>
            <a:ext cx="6646545" cy="270764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图片 1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194435" y="2061210"/>
            <a:ext cx="7352665" cy="2955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tags/tag1.xml><?xml version="1.0" encoding="utf-8"?>
<p:tagLst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UNIT_SUBTYPE" val="q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  <p:tag name="KSO_WM_UNIT_BK_DARK_LIGHT" val="1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1"/>
</p:tagLst>
</file>

<file path=ppt/tags/tag121.xml><?xml version="1.0" encoding="utf-8"?>
<p:tagLst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122.xml><?xml version="1.0" encoding="utf-8"?>
<p:tagLst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3*i*2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3*i*1"/>
  <p:tag name="KSO_WM_UNIT_BK_DARK_LIGHT" val="2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1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4*i*1"/>
  <p:tag name="KSO_WM_UNIT_BK_DARK_LIGHT" val="1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5*i*1"/>
  <p:tag name="KSO_WM_UNIT_BK_DARK_LIGHT" val="1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6*i*1"/>
  <p:tag name="KSO_WM_UNIT_BK_DARK_LIGHT" val="1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7*i*1"/>
  <p:tag name="KSO_WM_UNIT_BK_DARK_LIGHT" val="1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1"/>
</p:tagLst>
</file>

<file path=ppt/tags/tag1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</p:tagLst>
</file>

<file path=ppt/tags/tag1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</p:tagLst>
</file>

<file path=ppt/tags/tag1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1"/>
</p:tagLst>
</file>

<file path=ppt/tags/tag1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</p:tagLst>
</file>

<file path=ppt/tags/tag1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</p:tagLst>
</file>

<file path=ppt/tags/tag1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</p:tagLst>
</file>

<file path=ppt/tags/tag1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8*i*1"/>
  <p:tag name="KSO_WM_UNIT_BK_DARK_LIGHT" val="2"/>
  <p:tag name="KSO_WM_UNIT_LAYERLEVEL" val="1"/>
  <p:tag name="KSO_WM_TAG_VERSION" val="1.0"/>
  <p:tag name="KSO_WM_BEAUTIFY_FLAG" val="#wm#"/>
  <p:tag name="KSO_WM_SLIDE_BACKGROUND_TYPE" val="belt"/>
</p:tagLst>
</file>

<file path=ppt/tags/tag1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</p:tagLst>
</file>

<file path=ppt/tags/tag1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</p:tagLst>
</file>

<file path=ppt/tags/tag1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</p:tagLst>
</file>

<file path=ppt/tags/tag1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1"/>
  <p:tag name="KSO_WM_UNIT_LAYERLEVEL" val="1"/>
  <p:tag name="KSO_WM_TAG_VERSION" val="1.0"/>
  <p:tag name="KSO_WM_BEAUTIFY_FLAG" val="#wm#"/>
  <p:tag name="KSO_WM_UNIT_TYPE" val="y"/>
  <p:tag name="KSO_WM_UNIT_INDEX" val="1"/>
  <p:tag name="KSO_WM_UNIT_BK_DARK_LIGHT" val="1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</p:tagLst>
</file>

<file path=ppt/tags/tag2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0236"/>
</p:tagLst>
</file>

<file path=ppt/tags/tag2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0236"/>
</p:tagLst>
</file>

<file path=ppt/tags/tag2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06.xml><?xml version="1.0" encoding="utf-8"?>
<p:tagLst xmlns:p="http://schemas.openxmlformats.org/presentationml/2006/main">
  <p:tag name="KSO_WM_UNIT_SHOW_EDIT_AREA_INDICATION" val="0"/>
  <p:tag name="KSO_WM_TEMPLATE_THUMBS_INDEX" val="1、6、7、8、9、10、11、12、13、15"/>
  <p:tag name="KSO_WM_TEMPLATE_SUBCATEGORY" val="0"/>
  <p:tag name="KSO_WM_TAG_VERSION" val="1.0"/>
  <p:tag name="KSO_WM_BEAUTIFY_FLAG" val="#wm#"/>
  <p:tag name="KSO_WM_TEMPLATE_CATEGORY" val="custom"/>
  <p:tag name="KSO_WM_TEMPLATE_INDEX" val="20200236"/>
  <p:tag name="KSO_WM_TEMPLATE_MASTER_TYPE" val="1"/>
  <p:tag name="KSO_WM_TEMPLATE_COLOR_TYPE" val="1"/>
  <p:tag name="KSO_WM_TEMPLATE_MASTER_THUMB_INDEX" val="18"/>
</p:tagLst>
</file>

<file path=ppt/tags/tag2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2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2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2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2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2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UNIT_LARGE_SHAPE" val="1"/>
</p:tagLst>
</file>

<file path=ppt/tags/tag2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  <p:tag name="KSO_WM_UNIT_LARGE_SHAPE" val="1"/>
</p:tagLst>
</file>

<file path=ppt/tags/tag23.xml><?xml version="1.0" encoding="utf-8"?>
<p:tagLst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  <p:tag name="KSO_WM_UNIT_LARGE_SHAPE" val="1"/>
</p:tagLst>
</file>

<file path=ppt/tags/tag2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5"/>
  <p:tag name="KSO_WM_UNIT_LAYERLEVEL" val="1"/>
  <p:tag name="KSO_WM_TAG_VERSION" val="1.0"/>
  <p:tag name="KSO_WM_BEAUTIFY_FLAG" val="#wm#"/>
  <p:tag name="KSO_WM_UNIT_TYPE" val="y"/>
  <p:tag name="KSO_WM_UNIT_INDEX" val="5"/>
</p:tagLst>
</file>

<file path=ppt/tags/tag2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2"/>
  <p:tag name="KSO_WM_UNIT_LAYERLEVEL" val="1"/>
  <p:tag name="KSO_WM_TAG_VERSION" val="1.0"/>
  <p:tag name="KSO_WM_BEAUTIFY_FLAG" val="#wm#"/>
  <p:tag name="KSO_WM_UNIT_TYPE" val="y"/>
  <p:tag name="KSO_WM_UNIT_INDEX" val="2"/>
</p:tagLst>
</file>

<file path=ppt/tags/tag2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  <p:tag name="KSO_WM_UNIT_LARGE_SHAPE" val="1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3"/>
  <p:tag name="KSO_WM_UNIT_LAYERLEVEL" val="1"/>
  <p:tag name="KSO_WM_TAG_VERSION" val="1.0"/>
  <p:tag name="KSO_WM_BEAUTIFY_FLAG" val="#wm#"/>
  <p:tag name="KSO_WM_UNIT_TYPE" val="y"/>
  <p:tag name="KSO_WM_UNIT_INDEX" val="3"/>
</p:tagLst>
</file>

<file path=ppt/tags/tag2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4"/>
  <p:tag name="KSO_WM_UNIT_LAYERLEVEL" val="1"/>
  <p:tag name="KSO_WM_TAG_VERSION" val="1.0"/>
  <p:tag name="KSO_WM_BEAUTIFY_FLAG" val="#wm#"/>
  <p:tag name="KSO_WM_UNIT_TYPE" val="y"/>
  <p:tag name="KSO_WM_UNIT_INDEX" val="4"/>
</p:tagLst>
</file>

<file path=ppt/tags/tag2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2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2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2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UNIT_SUBTYPE" val="h"/>
  <p:tag name="KSO_WM_UNIT_BK_DARK_LIGHT" val="2"/>
  <p:tag name="KSO_WM_SLIDE_BACKGROUND_TYPE" val="frame"/>
  <p:tag name="KSO_WM_SLIDE_BK_DARK_LIGHT" val="2"/>
</p:tagLst>
</file>

<file path=ppt/tags/tag2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2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2"/>
  <p:tag name="KSO_WM_SLIDE_BACKGROUND_TYPE" val="leftRight"/>
  <p:tag name="KSO_WM_SLIDE_BK_DARK_LIGHT" val="2"/>
</p:tagLst>
</file>

<file path=ppt/tags/tag2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6"/>
  <p:tag name="KSO_WM_UNIT_LAYERLEVEL" val="1"/>
  <p:tag name="KSO_WM_TAG_VERSION" val="1.0"/>
  <p:tag name="KSO_WM_BEAUTIFY_FLAG" val="#wm#"/>
  <p:tag name="KSO_WM_UNIT_TYPE" val="y"/>
  <p:tag name="KSO_WM_UNIT_INDEX" val="6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3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3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3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3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3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3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topBottom"/>
  <p:tag name="KSO_WM_SLIDE_BK_DARK_LIGHT" val="2"/>
  <p:tag name="KSO_WM_UNIT_BK_DARK_LIGHT" val="2"/>
</p:tagLst>
</file>

<file path=ppt/tags/tag3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3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3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3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3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3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3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2"/>
  <p:tag name="KSO_WM_SLIDE_BACKGROUND_TYPE" val="bottomTop"/>
  <p:tag name="KSO_WM_SLIDE_BK_DARK_LIGHT" val="2"/>
</p:tagLst>
</file>

<file path=ppt/tags/tag3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3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3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3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3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3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3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2"/>
  <p:tag name="KSO_WM_SLIDE_BACKGROUND_TYPE" val="navigation"/>
  <p:tag name="KSO_WM_SLIDE_BK_DARK_LIGHT" val="2"/>
</p:tagLst>
</file>

<file path=ppt/tags/tag3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3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3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3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3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3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3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3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2"/>
  <p:tag name="KSO_WM_SLIDE_BACKGROUND_TYPE" val="belt"/>
  <p:tag name="KSO_WM_SLIDE_BK_DARK_LIGHT" val="2"/>
</p:tagLst>
</file>

<file path=ppt/tags/tag3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3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3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3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3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3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0994"/>
</p:tagLst>
</file>

<file path=ppt/tags/tag3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0994"/>
</p:tagLst>
</file>

<file path=ppt/tags/tag3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42.xml><?xml version="1.0" encoding="utf-8"?>
<p:tagLst xmlns:p="http://schemas.openxmlformats.org/presentationml/2006/main">
  <p:tag name="KSO_WM_TEMPLATE_SUBCATEGORY" val="0"/>
  <p:tag name="KSO_WM_TAG_VERSION" val="1.0"/>
  <p:tag name="KSO_WM_BEAUTIFY_FLAG" val="#wm#"/>
  <p:tag name="KSO_WM_TEMPLATE_CATEGORY" val="custom"/>
  <p:tag name="KSO_WM_TEMPLATE_INDEX" val="20200994"/>
  <p:tag name="KSO_WM_TEMPLATE_THUMBS_INDEX" val="1、5、6、7、8、9、10、11、12、13、15"/>
  <p:tag name="KSO_WM_TEMPLATE_MASTER_TYPE" val="1"/>
  <p:tag name="KSO_WM_TEMPLATE_COLOR_TYPE" val="1"/>
  <p:tag name="KSO_WM_TEMPLATE_MASTER_THUMB_INDEX" val="12"/>
</p:tagLst>
</file>

<file path=ppt/tags/tag343.xml><?xml version="1.0" encoding="utf-8"?>
<p:tagLst xmlns:p="http://schemas.openxmlformats.org/presentationml/2006/main">
  <p:tag name="KSO_WM_UNIT_PLACING_PICTURE_USER_VIEWPORT" val="{&quot;height&quot;:2271.220472440945,&quot;width&quot;:3629.6346456692913}"/>
</p:tagLst>
</file>

<file path=ppt/tags/tag344.xml><?xml version="1.0" encoding="utf-8"?>
<p:tagLst xmlns:p="http://schemas.openxmlformats.org/presentationml/2006/main">
  <p:tag name="KSO_WM_UNIT_PLACING_PICTURE_USER_VIEWPORT" val="{&quot;height&quot;:3017.499212598425,&quot;width&quot;:4783.1259842519685}"/>
</p:tagLst>
</file>

<file path=ppt/tags/tag345.xml><?xml version="1.0" encoding="utf-8"?>
<p:tagLst xmlns:p="http://schemas.openxmlformats.org/presentationml/2006/main">
  <p:tag name="KSO_WM_UNIT_ISCONTENTSTITLE" val="1"/>
  <p:tag name="KSO_WM_UNIT_PRESET_TEXT" val="Contents"/>
  <p:tag name="KSO_WM_UNIT_NOCLEAR" val="0"/>
  <p:tag name="KSO_WM_UNIT_VALUE" val="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custom20200236_6*a*1"/>
  <p:tag name="KSO_WM_TEMPLATE_CATEGORY" val="custom"/>
  <p:tag name="KSO_WM_TEMPLATE_INDEX" val="20200236"/>
  <p:tag name="KSO_WM_UNIT_LAYERLEVEL" val="1"/>
  <p:tag name="KSO_WM_TAG_VERSION" val="1.0"/>
  <p:tag name="KSO_WM_BEAUTIFY_FLAG" val="#wm#"/>
  <p:tag name="KSO_WM_UNIT_TEXT_FILL_FORE_SCHEMECOLOR_INDEX" val="14"/>
  <p:tag name="KSO_WM_UNIT_TEXT_FILL_TYPE" val="1"/>
  <p:tag name="KSO_WM_UNIT_USESOURCEFORMAT_APPLY" val="1"/>
</p:tagLst>
</file>

<file path=ppt/tags/tag346.xml><?xml version="1.0" encoding="utf-8"?>
<p:tagLst xmlns:p="http://schemas.openxmlformats.org/presentationml/2006/main">
  <p:tag name="KSO_WM_UNIT_ISCONTENTSTITLE" val="1"/>
  <p:tag name="KSO_WM_UNIT_PRESET_TEXT" val="Lorem ipsum dolor sit amet, consectetur adipiscing elit."/>
  <p:tag name="KSO_WM_UNIT_NOCLEAR" val="0"/>
  <p:tag name="KSO_WM_UNIT_VALUE" val="2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b"/>
  <p:tag name="KSO_WM_UNIT_INDEX" val="1"/>
  <p:tag name="KSO_WM_UNIT_ID" val="custom20200236_6*b*1"/>
  <p:tag name="KSO_WM_TEMPLATE_CATEGORY" val="custom"/>
  <p:tag name="KSO_WM_TEMPLATE_INDEX" val="20200236"/>
  <p:tag name="KSO_WM_UNIT_LAYERLEVEL" val="1"/>
  <p:tag name="KSO_WM_TAG_VERSION" val="1.0"/>
  <p:tag name="KSO_WM_BEAUTIFY_FLAG" val="#wm#"/>
  <p:tag name="KSO_WM_UNIT_TEXT_FILL_FORE_SCHEMECOLOR_INDEX" val="14"/>
  <p:tag name="KSO_WM_UNIT_TEXT_FILL_TYPE" val="1"/>
  <p:tag name="KSO_WM_UNIT_USESOURCEFORMAT_APPLY" val="1"/>
</p:tagLst>
</file>

<file path=ppt/tags/tag347.xml><?xml version="1.0" encoding="utf-8"?>
<p:tagLst xmlns:p="http://schemas.openxmlformats.org/presentationml/2006/main">
  <p:tag name="KSO_WM_UNIT_ISCONTENTSTITLE" val="0"/>
  <p:tag name="KSO_WM_UNIT_PRESET_TEXT" val="点击此处添加小标题"/>
  <p:tag name="KSO_WM_UNIT_NOCLEAR" val="0"/>
  <p:tag name="KSO_WM_UNIT_VALUE" val="1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custom20200236_6*l_h_a*1_1_1"/>
  <p:tag name="KSO_WM_TEMPLATE_CATEGORY" val="custom"/>
  <p:tag name="KSO_WM_TEMPLATE_INDEX" val="20200236"/>
  <p:tag name="KSO_WM_UNIT_LAYERLEVEL" val="1_1_1"/>
  <p:tag name="KSO_WM_TAG_VERSION" val="1.0"/>
  <p:tag name="KSO_WM_BEAUTIFY_FLAG" val="#wm#"/>
  <p:tag name="KSO_WM_UNIT_TEXT_FILL_FORE_SCHEMECOLOR_INDEX" val="14"/>
  <p:tag name="KSO_WM_UNIT_TEXT_FILL_TYPE" val="1"/>
  <p:tag name="KSO_WM_UNIT_USESOURCEFORMAT_APPLY" val="1"/>
</p:tagLst>
</file>

<file path=ppt/tags/tag348.xml><?xml version="1.0" encoding="utf-8"?>
<p:tagLst xmlns:p="http://schemas.openxmlformats.org/presentationml/2006/main">
  <p:tag name="KSO_WM_UNIT_ISCONTENTSTITLE" val="0"/>
  <p:tag name="KSO_WM_UNIT_PRESET_TEXT" val="点击此处添加正文，请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custom20200236_6*l_h_f*1_1_1"/>
  <p:tag name="KSO_WM_TEMPLATE_CATEGORY" val="custom"/>
  <p:tag name="KSO_WM_TEMPLATE_INDEX" val="20200236"/>
  <p:tag name="KSO_WM_UNIT_LAYERLEVEL" val="1_1_1"/>
  <p:tag name="KSO_WM_TAG_VERSION" val="1.0"/>
  <p:tag name="KSO_WM_BEAUTIFY_FLAG" val="#wm#"/>
  <p:tag name="KSO_WM_UNIT_TEXT_FILL_FORE_SCHEMECOLOR_INDEX" val="14"/>
  <p:tag name="KSO_WM_UNIT_TEXT_FILL_TYPE" val="1"/>
  <p:tag name="KSO_WM_UNIT_USESOURCEFORMAT_APPLY" val="1"/>
</p:tagLst>
</file>

<file path=ppt/tags/tag3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custom20200236_6*l_h_i*1_1_1"/>
  <p:tag name="KSO_WM_TEMPLATE_CATEGORY" val="custom"/>
  <p:tag name="KSO_WM_TEMPLATE_INDEX" val="20200236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35.xml><?xml version="1.0" encoding="utf-8"?>
<p:tagLst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2*i*2"/>
  <p:tag name="KSO_WM_UNIT_LAYERLEVEL" val="1"/>
  <p:tag name="KSO_WM_TAG_VERSION" val="1.0"/>
  <p:tag name="KSO_WM_BEAUTIFY_FLAG" val="#wm#"/>
</p:tagLst>
</file>

<file path=ppt/tags/tag3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custom20200236_6*l_h_i*1_1_2"/>
  <p:tag name="KSO_WM_TEMPLATE_CATEGORY" val="custom"/>
  <p:tag name="KSO_WM_TEMPLATE_INDEX" val="20200236"/>
  <p:tag name="KSO_WM_UNIT_LAYERLEVEL" val="1_1_1"/>
  <p:tag name="KSO_WM_TAG_VERSION" val="1.0"/>
  <p:tag name="KSO_WM_BEAUTIFY_FLAG" val="#wm#"/>
  <p:tag name="KSO_WM_UNIT_TEXT_FILL_FORE_SCHEMECOLOR_INDEX" val="14"/>
  <p:tag name="KSO_WM_UNIT_TEXT_FILL_TYPE" val="1"/>
  <p:tag name="KSO_WM_UNIT_USESOURCEFORMAT_APPLY" val="1"/>
</p:tagLst>
</file>

<file path=ppt/tags/tag351.xml><?xml version="1.0" encoding="utf-8"?>
<p:tagLst xmlns:p="http://schemas.openxmlformats.org/presentationml/2006/main">
  <p:tag name="KSO_WM_UNIT_ISCONTENTSTITLE" val="0"/>
  <p:tag name="KSO_WM_UNIT_PRESET_TEXT" val="点击此处添加小标题"/>
  <p:tag name="KSO_WM_UNIT_NOCLEAR" val="0"/>
  <p:tag name="KSO_WM_UNIT_VALUE" val="1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custom20200236_6*l_h_a*1_2_1"/>
  <p:tag name="KSO_WM_TEMPLATE_CATEGORY" val="custom"/>
  <p:tag name="KSO_WM_TEMPLATE_INDEX" val="20200236"/>
  <p:tag name="KSO_WM_UNIT_LAYERLEVEL" val="1_1_1"/>
  <p:tag name="KSO_WM_TAG_VERSION" val="1.0"/>
  <p:tag name="KSO_WM_BEAUTIFY_FLAG" val="#wm#"/>
  <p:tag name="KSO_WM_UNIT_TEXT_FILL_FORE_SCHEMECOLOR_INDEX" val="14"/>
  <p:tag name="KSO_WM_UNIT_TEXT_FILL_TYPE" val="1"/>
  <p:tag name="KSO_WM_UNIT_USESOURCEFORMAT_APPLY" val="1"/>
</p:tagLst>
</file>

<file path=ppt/tags/tag352.xml><?xml version="1.0" encoding="utf-8"?>
<p:tagLst xmlns:p="http://schemas.openxmlformats.org/presentationml/2006/main">
  <p:tag name="KSO_WM_UNIT_ISCONTENTSTITLE" val="0"/>
  <p:tag name="KSO_WM_UNIT_PRESET_TEXT" val="点击此处添加正文，请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custom20200236_6*l_h_f*1_2_1"/>
  <p:tag name="KSO_WM_TEMPLATE_CATEGORY" val="custom"/>
  <p:tag name="KSO_WM_TEMPLATE_INDEX" val="20200236"/>
  <p:tag name="KSO_WM_UNIT_LAYERLEVEL" val="1_1_1"/>
  <p:tag name="KSO_WM_TAG_VERSION" val="1.0"/>
  <p:tag name="KSO_WM_BEAUTIFY_FLAG" val="#wm#"/>
  <p:tag name="KSO_WM_UNIT_TEXT_FILL_FORE_SCHEMECOLOR_INDEX" val="14"/>
  <p:tag name="KSO_WM_UNIT_TEXT_FILL_TYPE" val="1"/>
  <p:tag name="KSO_WM_UNIT_USESOURCEFORMAT_APPLY" val="1"/>
</p:tagLst>
</file>

<file path=ppt/tags/tag3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custom20200236_6*l_h_i*1_2_1"/>
  <p:tag name="KSO_WM_TEMPLATE_CATEGORY" val="custom"/>
  <p:tag name="KSO_WM_TEMPLATE_INDEX" val="20200236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3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custom20200236_6*l_h_i*1_2_2"/>
  <p:tag name="KSO_WM_TEMPLATE_CATEGORY" val="custom"/>
  <p:tag name="KSO_WM_TEMPLATE_INDEX" val="20200236"/>
  <p:tag name="KSO_WM_UNIT_LAYERLEVEL" val="1_1_1"/>
  <p:tag name="KSO_WM_TAG_VERSION" val="1.0"/>
  <p:tag name="KSO_WM_BEAUTIFY_FLAG" val="#wm#"/>
  <p:tag name="KSO_WM_UNIT_TEXT_FILL_FORE_SCHEMECOLOR_INDEX" val="14"/>
  <p:tag name="KSO_WM_UNIT_TEXT_FILL_TYPE" val="1"/>
  <p:tag name="KSO_WM_UNIT_USESOURCEFORMAT_APPLY" val="1"/>
</p:tagLst>
</file>

<file path=ppt/tags/tag355.xml><?xml version="1.0" encoding="utf-8"?>
<p:tagLst xmlns:p="http://schemas.openxmlformats.org/presentationml/2006/main">
  <p:tag name="KSO_WM_UNIT_ISCONTENTSTITLE" val="0"/>
  <p:tag name="KSO_WM_UNIT_PRESET_TEXT" val="点击此处添加小标题"/>
  <p:tag name="KSO_WM_UNIT_NOCLEAR" val="0"/>
  <p:tag name="KSO_WM_UNIT_VALUE" val="1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custom20200236_6*l_h_a*1_3_1"/>
  <p:tag name="KSO_WM_TEMPLATE_CATEGORY" val="custom"/>
  <p:tag name="KSO_WM_TEMPLATE_INDEX" val="20200236"/>
  <p:tag name="KSO_WM_UNIT_LAYERLEVEL" val="1_1_1"/>
  <p:tag name="KSO_WM_TAG_VERSION" val="1.0"/>
  <p:tag name="KSO_WM_BEAUTIFY_FLAG" val="#wm#"/>
  <p:tag name="KSO_WM_UNIT_TEXT_FILL_FORE_SCHEMECOLOR_INDEX" val="14"/>
  <p:tag name="KSO_WM_UNIT_TEXT_FILL_TYPE" val="1"/>
  <p:tag name="KSO_WM_UNIT_USESOURCEFORMAT_APPLY" val="1"/>
</p:tagLst>
</file>

<file path=ppt/tags/tag356.xml><?xml version="1.0" encoding="utf-8"?>
<p:tagLst xmlns:p="http://schemas.openxmlformats.org/presentationml/2006/main">
  <p:tag name="KSO_WM_UNIT_ISCONTENTSTITLE" val="0"/>
  <p:tag name="KSO_WM_UNIT_PRESET_TEXT" val="点击此处添加正文，请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custom20200236_6*l_h_f*1_3_1"/>
  <p:tag name="KSO_WM_TEMPLATE_CATEGORY" val="custom"/>
  <p:tag name="KSO_WM_TEMPLATE_INDEX" val="20200236"/>
  <p:tag name="KSO_WM_UNIT_LAYERLEVEL" val="1_1_1"/>
  <p:tag name="KSO_WM_TAG_VERSION" val="1.0"/>
  <p:tag name="KSO_WM_BEAUTIFY_FLAG" val="#wm#"/>
  <p:tag name="KSO_WM_UNIT_TEXT_FILL_FORE_SCHEMECOLOR_INDEX" val="14"/>
  <p:tag name="KSO_WM_UNIT_TEXT_FILL_TYPE" val="1"/>
  <p:tag name="KSO_WM_UNIT_USESOURCEFORMAT_APPLY" val="1"/>
</p:tagLst>
</file>

<file path=ppt/tags/tag3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custom20200236_6*l_h_i*1_3_1"/>
  <p:tag name="KSO_WM_TEMPLATE_CATEGORY" val="custom"/>
  <p:tag name="KSO_WM_TEMPLATE_INDEX" val="20200236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3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custom20200236_6*l_h_i*1_3_2"/>
  <p:tag name="KSO_WM_TEMPLATE_CATEGORY" val="custom"/>
  <p:tag name="KSO_WM_TEMPLATE_INDEX" val="20200236"/>
  <p:tag name="KSO_WM_UNIT_LAYERLEVEL" val="1_1_1"/>
  <p:tag name="KSO_WM_TAG_VERSION" val="1.0"/>
  <p:tag name="KSO_WM_BEAUTIFY_FLAG" val="#wm#"/>
  <p:tag name="KSO_WM_UNIT_TEXT_FILL_FORE_SCHEMECOLOR_INDEX" val="14"/>
  <p:tag name="KSO_WM_UNIT_TEXT_FILL_TYPE" val="1"/>
  <p:tag name="KSO_WM_UNIT_USESOURCEFORMAT_APPLY" val="1"/>
</p:tagLst>
</file>

<file path=ppt/tags/tag359.xml><?xml version="1.0" encoding="utf-8"?>
<p:tagLst xmlns:p="http://schemas.openxmlformats.org/presentationml/2006/main">
  <p:tag name="KSO_WM_UNIT_ISCONTENTSTITLE" val="0"/>
  <p:tag name="KSO_WM_UNIT_PRESET_TEXT" val="点击此处添加小标题"/>
  <p:tag name="KSO_WM_UNIT_NOCLEAR" val="0"/>
  <p:tag name="KSO_WM_UNIT_VALUE" val="1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4_1"/>
  <p:tag name="KSO_WM_UNIT_ID" val="custom20200236_6*l_h_a*1_4_1"/>
  <p:tag name="KSO_WM_TEMPLATE_CATEGORY" val="custom"/>
  <p:tag name="KSO_WM_TEMPLATE_INDEX" val="20200236"/>
  <p:tag name="KSO_WM_UNIT_LAYERLEVEL" val="1_1_1"/>
  <p:tag name="KSO_WM_TAG_VERSION" val="1.0"/>
  <p:tag name="KSO_WM_BEAUTIFY_FLAG" val="#wm#"/>
  <p:tag name="KSO_WM_UNIT_TEXT_FILL_FORE_SCHEMECOLOR_INDEX" val="14"/>
  <p:tag name="KSO_WM_UNIT_TEXT_FILL_TYPE" val="1"/>
  <p:tag name="KSO_WM_UNIT_USESOURCEFORMAT_APPLY" val="1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60.xml><?xml version="1.0" encoding="utf-8"?>
<p:tagLst xmlns:p="http://schemas.openxmlformats.org/presentationml/2006/main">
  <p:tag name="KSO_WM_UNIT_ISCONTENTSTITLE" val="0"/>
  <p:tag name="KSO_WM_UNIT_PRESET_TEXT" val="点击此处添加正文，请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custom20200236_6*l_h_f*1_4_1"/>
  <p:tag name="KSO_WM_TEMPLATE_CATEGORY" val="custom"/>
  <p:tag name="KSO_WM_TEMPLATE_INDEX" val="20200236"/>
  <p:tag name="KSO_WM_UNIT_LAYERLEVEL" val="1_1_1"/>
  <p:tag name="KSO_WM_TAG_VERSION" val="1.0"/>
  <p:tag name="KSO_WM_BEAUTIFY_FLAG" val="#wm#"/>
  <p:tag name="KSO_WM_UNIT_TEXT_FILL_FORE_SCHEMECOLOR_INDEX" val="14"/>
  <p:tag name="KSO_WM_UNIT_TEXT_FILL_TYPE" val="1"/>
  <p:tag name="KSO_WM_UNIT_USESOURCEFORMAT_APPLY" val="1"/>
</p:tagLst>
</file>

<file path=ppt/tags/tag3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custom20200236_6*l_h_i*1_4_1"/>
  <p:tag name="KSO_WM_TEMPLATE_CATEGORY" val="custom"/>
  <p:tag name="KSO_WM_TEMPLATE_INDEX" val="20200236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3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ID" val="custom20200236_6*l_h_i*1_4_2"/>
  <p:tag name="KSO_WM_TEMPLATE_CATEGORY" val="custom"/>
  <p:tag name="KSO_WM_TEMPLATE_INDEX" val="20200236"/>
  <p:tag name="KSO_WM_UNIT_LAYERLEVEL" val="1_1_1"/>
  <p:tag name="KSO_WM_TAG_VERSION" val="1.0"/>
  <p:tag name="KSO_WM_BEAUTIFY_FLAG" val="#wm#"/>
  <p:tag name="KSO_WM_UNIT_TEXT_FILL_FORE_SCHEMECOLOR_INDEX" val="14"/>
  <p:tag name="KSO_WM_UNIT_TEXT_FILL_TYPE" val="1"/>
  <p:tag name="KSO_WM_UNIT_USESOURCEFORMAT_APPLY" val="1"/>
</p:tagLst>
</file>

<file path=ppt/tags/tag3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3"/>
  <p:tag name="KSO_WM_UNIT_ID" val="custom20200236_6*i*3"/>
  <p:tag name="KSO_WM_TEMPLATE_CATEGORY" val="custom"/>
  <p:tag name="KSO_WM_TEMPLATE_INDEX" val="20200236"/>
  <p:tag name="KSO_WM_UNIT_LAYERLEVEL" val="1"/>
  <p:tag name="KSO_WM_TAG_VERSION" val="1.0"/>
  <p:tag name="KSO_WM_BEAUTIFY_FLAG" val="#wm#"/>
  <p:tag name="KSO_WM_UNIT_LINE_FORE_SCHEMECOLOR_INDEX" val="5"/>
  <p:tag name="KSO_WM_UNIT_LINE_FILL_TYPE" val="2"/>
  <p:tag name="KSO_WM_UNIT_USESOURCEFORMAT_APPLY" val="1"/>
</p:tagLst>
</file>

<file path=ppt/tags/tag364.xml><?xml version="1.0" encoding="utf-8"?>
<p:tagLst xmlns:p="http://schemas.openxmlformats.org/presentationml/2006/main">
  <p:tag name="KSO_WM_SLIDE_ID" val="custom20200236_6"/>
  <p:tag name="KSO_WM_TEMPLATE_SUBCATEGORY" val="0"/>
  <p:tag name="KSO_WM_SLIDE_TYPE" val="contents"/>
  <p:tag name="KSO_WM_SLIDE_SUBTYPE" val="diag"/>
  <p:tag name="KSO_WM_SLIDE_ITEM_CNT" val="6"/>
  <p:tag name="KSO_WM_SLIDE_INDEX" val="6"/>
  <p:tag name="KSO_WM_DIAGRAM_GROUP_CODE" val="l1-1"/>
  <p:tag name="KSO_WM_SLIDE_DIAGTYPE" val="l"/>
  <p:tag name="KSO_WM_TAG_VERSION" val="1.0"/>
  <p:tag name="KSO_WM_BEAUTIFY_FLAG" val="#wm#"/>
  <p:tag name="KSO_WM_TEMPLATE_CATEGORY" val="custom"/>
  <p:tag name="KSO_WM_TEMPLATE_INDEX" val="20200236"/>
  <p:tag name="KSO_WM_SLIDE_LAYOUT" val="a_b_l"/>
  <p:tag name="KSO_WM_SLIDE_LAYOUT_CNT" val="1_1_1"/>
  <p:tag name="KSO_WM_TEMPLATE_MASTER_TYPE" val="1"/>
  <p:tag name="KSO_WM_TEMPLATE_COLOR_TYPE" val="1"/>
</p:tagLst>
</file>

<file path=ppt/tags/tag365.xml><?xml version="1.0" encoding="utf-8"?>
<p:tagLst xmlns:p="http://schemas.openxmlformats.org/presentationml/2006/main">
  <p:tag name="KSO_WM_UNIT_DIAGRAM_MODELTYPE" val="dynamicNum"/>
  <p:tag name="KSO_WM_BEAUTIFY_FLAG" val="#wm#"/>
  <p:tag name="KSO_WM_UNIT_TYPE" val="ζ_h_f"/>
  <p:tag name="KSO_WM_UNIT_DYNMNUM_TYPE" val="1"/>
  <p:tag name="KSO_WM_DYNAMICNUM_SPEED" val="3"/>
  <p:tag name="KSO_WM_UNIT_DYNMNUM_DGM_ANIMTYPE" val="5"/>
  <p:tag name="KSO_WM_UNIT_INDEX" val="1640403365880_1_1"/>
</p:tagLst>
</file>

<file path=ppt/tags/tag366.xml><?xml version="1.0" encoding="utf-8"?>
<p:tagLst xmlns:p="http://schemas.openxmlformats.org/presentationml/2006/main">
  <p:tag name="KSO_WM_UNIT_PLACING_PICTURE_USER_VIEWPORT" val="{&quot;height&quot;:5139,&quot;width&quot;:9880}"/>
</p:tagLst>
</file>

<file path=ppt/tags/tag367.xml><?xml version="1.0" encoding="utf-8"?>
<p:tagLst xmlns:p="http://schemas.openxmlformats.org/presentationml/2006/main">
  <p:tag name="KSO_WM_UNIT_PLACING_PICTURE_USER_VIEWPORT" val="{&quot;height&quot;:5491,&quot;width&quot;:10654}"/>
</p:tagLst>
</file>

<file path=ppt/tags/tag368.xml><?xml version="1.0" encoding="utf-8"?>
<p:tagLst xmlns:p="http://schemas.openxmlformats.org/presentationml/2006/main">
  <p:tag name="KSO_WM_UNIT_PLACING_PICTURE_USER_VIEWPORT" val="{&quot;height&quot;:5444,&quot;width&quot;:10606}"/>
</p:tagLst>
</file>

<file path=ppt/tags/tag369.xml><?xml version="1.0" encoding="utf-8"?>
<p:tagLst xmlns:p="http://schemas.openxmlformats.org/presentationml/2006/main">
  <p:tag name="KSO_WM_UNIT_PLACING_PICTURE_USER_VIEWPORT" val="{&quot;height&quot;:5346,&quot;width&quot;:11222}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70.xml><?xml version="1.0" encoding="utf-8"?>
<p:tagLst xmlns:p="http://schemas.openxmlformats.org/presentationml/2006/main">
  <p:tag name="KSO_WM_UNIT_PLACING_PICTURE_USER_VIEWPORT" val="{&quot;height&quot;:5628,&quot;width&quot;:10775}"/>
</p:tagLst>
</file>

<file path=ppt/tags/tag371.xml><?xml version="1.0" encoding="utf-8"?>
<p:tagLst xmlns:p="http://schemas.openxmlformats.org/presentationml/2006/main">
  <p:tag name="KSO_WM_UNIT_PLACING_PICTURE_USER_VIEWPORT" val="{&quot;height&quot;:5679,&quot;width&quot;:10961}"/>
</p:tagLst>
</file>

<file path=ppt/tags/tag372.xml><?xml version="1.0" encoding="utf-8"?>
<p:tagLst xmlns:p="http://schemas.openxmlformats.org/presentationml/2006/main">
  <p:tag name="KSO_WM_UNIT_PLACING_PICTURE_USER_VIEWPORT" val="{&quot;height&quot;:5629,&quot;width&quot;:10777}"/>
</p:tagLst>
</file>

<file path=ppt/tags/tag373.xml><?xml version="1.0" encoding="utf-8"?>
<p:tagLst xmlns:p="http://schemas.openxmlformats.org/presentationml/2006/main">
  <p:tag name="KSO_WM_UNIT_PLACING_PICTURE_USER_VIEWPORT" val="{&quot;height&quot;:4771,&quot;width&quot;:11703}"/>
</p:tagLst>
</file>

<file path=ppt/tags/tag374.xml><?xml version="1.0" encoding="utf-8"?>
<p:tagLst xmlns:p="http://schemas.openxmlformats.org/presentationml/2006/main">
  <p:tag name="KSO_WM_UNIT_PLACING_PICTURE_USER_VIEWPORT" val="{&quot;height&quot;:4653,&quot;width&quot;:11544}"/>
</p:tagLst>
</file>

<file path=ppt/tags/tag375.xml><?xml version="1.0" encoding="utf-8"?>
<p:tagLst xmlns:p="http://schemas.openxmlformats.org/presentationml/2006/main">
  <p:tag name="KSO_WM_UNIT_PLACING_PICTURE_USER_VIEWPORT" val="{&quot;height&quot;:4264,&quot;width&quot;:10467}"/>
</p:tagLst>
</file>

<file path=ppt/tags/tag376.xml><?xml version="1.0" encoding="utf-8"?>
<p:tagLst xmlns:p="http://schemas.openxmlformats.org/presentationml/2006/main">
  <p:tag name="KSO_WM_UNIT_PLACING_PICTURE_USER_VIEWPORT" val="{&quot;height&quot;:4655,&quot;width&quot;:11579}"/>
</p:tagLst>
</file>

<file path=ppt/tags/tag377.xml><?xml version="1.0" encoding="utf-8"?>
<p:tagLst xmlns:p="http://schemas.openxmlformats.org/presentationml/2006/main">
  <p:tag name="KSO_WM_UNIT_PLACING_PICTURE_USER_VIEWPORT" val="{&quot;height&quot;:5485,&quot;width&quot;:10468}"/>
</p:tagLst>
</file>

<file path=ppt/tags/tag378.xml><?xml version="1.0" encoding="utf-8"?>
<p:tagLst xmlns:p="http://schemas.openxmlformats.org/presentationml/2006/main">
  <p:tag name="KSO_WM_UNIT_PLACING_PICTURE_USER_VIEWPORT" val="{&quot;height&quot;:5486,&quot;width&quot;:11740}"/>
</p:tagLst>
</file>

<file path=ppt/tags/tag379.xml><?xml version="1.0" encoding="utf-8"?>
<p:tagLst xmlns:p="http://schemas.openxmlformats.org/presentationml/2006/main">
  <p:tag name="KSO_WM_UNIT_PLACING_PICTURE_USER_VIEWPORT" val="{&quot;height&quot;:5096,&quot;width&quot;:10376}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80.xml><?xml version="1.0" encoding="utf-8"?>
<p:tagLst xmlns:p="http://schemas.openxmlformats.org/presentationml/2006/main">
  <p:tag name="KSO_WM_UNIT_PLACING_PICTURE_USER_VIEWPORT" val="{&quot;height&quot;:4983,&quot;width&quot;:11548}"/>
</p:tagLst>
</file>

<file path=ppt/tags/tag381.xml><?xml version="1.0" encoding="utf-8"?>
<p:tagLst xmlns:p="http://schemas.openxmlformats.org/presentationml/2006/main">
  <p:tag name="KSO_WM_UNIT_PLACING_PICTURE_USER_VIEWPORT" val="{&quot;height&quot;:4682,&quot;width&quot;:11615}"/>
</p:tagLst>
</file>

<file path=ppt/tags/tag382.xml><?xml version="1.0" encoding="utf-8"?>
<p:tagLst xmlns:p="http://schemas.openxmlformats.org/presentationml/2006/main">
  <p:tag name="KSO_WM_UNIT_PLACING_PICTURE_USER_VIEWPORT" val="{&quot;height&quot;:4795,&quot;width&quot;:11770}"/>
</p:tagLst>
</file>

<file path=ppt/tags/tag383.xml><?xml version="1.0" encoding="utf-8"?>
<p:tagLst xmlns:p="http://schemas.openxmlformats.org/presentationml/2006/main">
  <p:tag name="KSO_WM_UNIT_PLACING_PICTURE_USER_VIEWPORT" val="{&quot;height&quot;:4757,&quot;width&quot;:11834}"/>
</p:tagLst>
</file>

<file path=ppt/tags/tag384.xml><?xml version="1.0" encoding="utf-8"?>
<p:tagLst xmlns:p="http://schemas.openxmlformats.org/presentationml/2006/main">
  <p:tag name="KSO_WM_UNIT_PLACING_PICTURE_USER_VIEWPORT" val="{&quot;height&quot;:5427,&quot;width&quot;:10389}"/>
</p:tagLst>
</file>

<file path=ppt/tags/tag385.xml><?xml version="1.0" encoding="utf-8"?>
<p:tagLst xmlns:p="http://schemas.openxmlformats.org/presentationml/2006/main">
  <p:tag name="KSO_WM_UNIT_PLACING_PICTURE_USER_VIEWPORT" val="{&quot;height&quot;:5721,&quot;width&quot;:11042}"/>
</p:tagLst>
</file>

<file path=ppt/tags/tag386.xml><?xml version="1.0" encoding="utf-8"?>
<p:tagLst xmlns:p="http://schemas.openxmlformats.org/presentationml/2006/main">
  <p:tag name="KSO_WM_UNIT_PLACING_PICTURE_USER_VIEWPORT" val="{&quot;height&quot;:5761,&quot;width&quot;:11030}"/>
</p:tagLst>
</file>

<file path=ppt/tags/tag387.xml><?xml version="1.0" encoding="utf-8"?>
<p:tagLst xmlns:p="http://schemas.openxmlformats.org/presentationml/2006/main">
  <p:tag name="KSO_WM_UNIT_PLACING_PICTURE_USER_VIEWPORT" val="{&quot;height&quot;:5741,&quot;width&quot;:10955}"/>
</p:tagLst>
</file>

<file path=ppt/tags/tag388.xml><?xml version="1.0" encoding="utf-8"?>
<p:tagLst xmlns:p="http://schemas.openxmlformats.org/presentationml/2006/main">
  <p:tag name="KSO_WM_UNIT_PLACING_PICTURE_USER_VIEWPORT" val="{&quot;height&quot;:5798,&quot;width&quot;:11198}"/>
</p:tagLst>
</file>

<file path=ppt/tags/tag389.xml><?xml version="1.0" encoding="utf-8"?>
<p:tagLst xmlns:p="http://schemas.openxmlformats.org/presentationml/2006/main">
  <p:tag name="KSO_WM_UNIT_PLACING_PICTURE_USER_VIEWPORT" val="{&quot;height&quot;:5824,&quot;width&quot;:11161}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90.xml><?xml version="1.0" encoding="utf-8"?>
<p:tagLst xmlns:p="http://schemas.openxmlformats.org/presentationml/2006/main">
  <p:tag name="KSO_WM_UNIT_PLACING_PICTURE_USER_VIEWPORT" val="{&quot;height&quot;:5985,&quot;width&quot;:11475}"/>
</p:tagLst>
</file>

<file path=ppt/tags/tag391.xml><?xml version="1.0" encoding="utf-8"?>
<p:tagLst xmlns:p="http://schemas.openxmlformats.org/presentationml/2006/main">
  <p:tag name="KSO_WM_UNIT_PLACING_PICTURE_USER_VIEWPORT" val="{&quot;height&quot;:5878,&quot;width&quot;:13624}"/>
</p:tagLst>
</file>

<file path=ppt/tags/tag392.xml><?xml version="1.0" encoding="utf-8"?>
<p:tagLst xmlns:p="http://schemas.openxmlformats.org/presentationml/2006/main">
  <p:tag name="KSO_WM_UNIT_PLACING_PICTURE_USER_VIEWPORT" val="{&quot;height&quot;:5681,&quot;width&quot;:14093}"/>
</p:tagLst>
</file>

<file path=ppt/tags/tag393.xml><?xml version="1.0" encoding="utf-8"?>
<p:tagLst xmlns:p="http://schemas.openxmlformats.org/presentationml/2006/main">
  <p:tag name="KSO_WM_UNIT_PLACING_PICTURE_USER_VIEWPORT" val="{&quot;height&quot;:5704,&quot;width&quot;:14003}"/>
</p:tagLst>
</file>

<file path=ppt/tags/tag394.xml><?xml version="1.0" encoding="utf-8"?>
<p:tagLst xmlns:p="http://schemas.openxmlformats.org/presentationml/2006/main">
  <p:tag name="KSO_WM_UNIT_PLACING_PICTURE_USER_VIEWPORT" val="{&quot;height&quot;:5756,&quot;width&quot;:14319}"/>
</p:tagLst>
</file>

<file path=ppt/tags/tag395.xml><?xml version="1.0" encoding="utf-8"?>
<p:tagLst xmlns:p="http://schemas.openxmlformats.org/presentationml/2006/main">
  <p:tag name="KSO_WM_UNIT_PLACING_PICTURE_USER_VIEWPORT" val="{&quot;height&quot;:5488,&quot;width&quot;:11625}"/>
</p:tagLst>
</file>

<file path=ppt/tags/tag396.xml><?xml version="1.0" encoding="utf-8"?>
<p:tagLst xmlns:p="http://schemas.openxmlformats.org/presentationml/2006/main">
  <p:tag name="KSO_WM_UNIT_PLACING_PICTURE_USER_VIEWPORT" val="{&quot;height&quot;:5519,&quot;width&quot;:12662}"/>
</p:tagLst>
</file>

<file path=ppt/tags/tag397.xml><?xml version="1.0" encoding="utf-8"?>
<p:tagLst xmlns:p="http://schemas.openxmlformats.org/presentationml/2006/main">
  <p:tag name="KSO_WM_UNIT_PLACING_PICTURE_USER_VIEWPORT" val="{&quot;height&quot;:5983,&quot;width&quot;:12721}"/>
</p:tagLst>
</file>

<file path=ppt/tags/tag398.xml><?xml version="1.0" encoding="utf-8"?>
<p:tagLst xmlns:p="http://schemas.openxmlformats.org/presentationml/2006/main">
  <p:tag name="KSO_WM_UNIT_PLACING_PICTURE_USER_VIEWPORT" val="{&quot;height&quot;:5983,&quot;width&quot;:12721}"/>
</p:tagLst>
</file>

<file path=ppt/tags/tag399.xml><?xml version="1.0" encoding="utf-8"?>
<p:tagLst xmlns:p="http://schemas.openxmlformats.org/presentationml/2006/main">
  <p:tag name="KSO_WM_UNIT_PLACING_PICTURE_USER_VIEWPORT" val="{&quot;height&quot;:6015,&quot;width&quot;:12628}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7"/>
  <p:tag name="KSO_WM_UNIT_LAYERLEVEL" val="1"/>
  <p:tag name="KSO_WM_TAG_VERSION" val="1.0"/>
  <p:tag name="KSO_WM_BEAUTIFY_FLAG" val="#wm#"/>
  <p:tag name="KSO_WM_UNIT_TYPE" val="y"/>
  <p:tag name="KSO_WM_UNIT_INDEX" val="7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400.xml><?xml version="1.0" encoding="utf-8"?>
<p:tagLst xmlns:p="http://schemas.openxmlformats.org/presentationml/2006/main">
  <p:tag name="KSO_WM_UNIT_PLACING_PICTURE_USER_VIEWPORT" val="{&quot;height&quot;:5881,&quot;width&quot;:12583}"/>
</p:tagLst>
</file>

<file path=ppt/tags/tag401.xml><?xml version="1.0" encoding="utf-8"?>
<p:tagLst xmlns:p="http://schemas.openxmlformats.org/presentationml/2006/main">
  <p:tag name="KSO_WM_UNIT_PLACING_PICTURE_USER_VIEWPORT" val="{&quot;height&quot;:5403,&quot;width&quot;:10284}"/>
</p:tagLst>
</file>

<file path=ppt/tags/tag402.xml><?xml version="1.0" encoding="utf-8"?>
<p:tagLst xmlns:p="http://schemas.openxmlformats.org/presentationml/2006/main">
  <p:tag name="KSO_WM_UNIT_PLACING_PICTURE_USER_VIEWPORT" val="{&quot;height&quot;:5403,&quot;width&quot;:10197}"/>
</p:tagLst>
</file>

<file path=ppt/tags/tag403.xml><?xml version="1.0" encoding="utf-8"?>
<p:tagLst xmlns:p="http://schemas.openxmlformats.org/presentationml/2006/main">
  <p:tag name="KSO_WM_UNIT_PLACING_PICTURE_USER_VIEWPORT" val="{&quot;height&quot;:5044,&quot;width&quot;:10310}"/>
</p:tagLst>
</file>

<file path=ppt/tags/tag404.xml><?xml version="1.0" encoding="utf-8"?>
<p:tagLst xmlns:p="http://schemas.openxmlformats.org/presentationml/2006/main">
  <p:tag name="KSO_WM_UNIT_PLACING_PICTURE_USER_VIEWPORT" val="{&quot;height&quot;:5094,&quot;width&quot;:10715}"/>
</p:tagLst>
</file>

<file path=ppt/tags/tag405.xml><?xml version="1.0" encoding="utf-8"?>
<p:tagLst xmlns:p="http://schemas.openxmlformats.org/presentationml/2006/main">
  <p:tag name="KSO_WM_UNIT_ISCONTENTSTITLE" val="0"/>
  <p:tag name="KSO_WM_UNIT_NOCLEAR" val="1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0994_15*a*1"/>
  <p:tag name="KSO_WM_TEMPLATE_CATEGORY" val="custom"/>
  <p:tag name="KSO_WM_TEMPLATE_INDEX" val="20200994"/>
  <p:tag name="KSO_WM_UNIT_LAYERLEVEL" val="1"/>
  <p:tag name="KSO_WM_TAG_VERSION" val="1.0"/>
  <p:tag name="KSO_WM_BEAUTIFY_FLAG" val="#wm#"/>
  <p:tag name="KSO_WM_UNIT_PRESET_TEXT" val="感谢观看"/>
  <p:tag name="KSO_WM_UNIT_ISNUMDGMTITLE" val="0"/>
</p:tagLst>
</file>

<file path=ppt/tags/tag406.xml><?xml version="1.0" encoding="utf-8"?>
<p:tagLst xmlns:p="http://schemas.openxmlformats.org/presentationml/2006/main">
  <p:tag name="KSO_WM_SLIDE_ID" val="custom20200994_15"/>
  <p:tag name="KSO_WM_TEMPLATE_SUBCATEGORY" val="0"/>
  <p:tag name="KSO_WM_SLIDE_TYPE" val="endPage"/>
  <p:tag name="KSO_WM_SLIDE_SUBTYPE" val="pureTxt"/>
  <p:tag name="KSO_WM_SLIDE_ITEM_CNT" val="0"/>
  <p:tag name="KSO_WM_SLIDE_INDEX" val="15"/>
  <p:tag name="KSO_WM_TAG_VERSION" val="1.0"/>
  <p:tag name="KSO_WM_BEAUTIFY_FLAG" val="#wm#"/>
  <p:tag name="KSO_WM_TEMPLATE_CATEGORY" val="custom"/>
  <p:tag name="KSO_WM_TEMPLATE_INDEX" val="20200994"/>
  <p:tag name="KSO_WM_SLIDE_LAYOUT" val="a_b"/>
  <p:tag name="KSO_WM_SLIDE_LAYOUT_CNT" val="1_1"/>
  <p:tag name="KSO_WM_TEMPLATE_MASTER_TYPE" val="1"/>
  <p:tag name="KSO_WM_TEMPLATE_COLOR_TYPE" val="1"/>
</p:tagLst>
</file>

<file path=ppt/tags/tag41.xml><?xml version="1.0" encoding="utf-8"?>
<p:tagLst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3*i*2"/>
  <p:tag name="KSO_WM_UNIT_LAYERLEVEL" val="1"/>
  <p:tag name="KSO_WM_TAG_VERSION" val="1.0"/>
  <p:tag name="KSO_WM_BEAUTIFY_FLAG" val="#wm#"/>
  <p:tag name="KSO_WM_UNIT_BK_DARK_LIGHT" val="1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4*i*2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8"/>
  <p:tag name="KSO_WM_UNIT_LAYERLEVEL" val="1"/>
  <p:tag name="KSO_WM_TAG_VERSION" val="1.0"/>
  <p:tag name="KSO_WM_BEAUTIFY_FLAG" val="#wm#"/>
  <p:tag name="KSO_WM_UNIT_TYPE" val="y"/>
  <p:tag name="KSO_WM_UNIT_INDEX" val="8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5*i*2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9"/>
  <p:tag name="KSO_WM_UNIT_LAYERLEVEL" val="1"/>
  <p:tag name="KSO_WM_TAG_VERSION" val="1.0"/>
  <p:tag name="KSO_WM_BEAUTIFY_FLAG" val="#wm#"/>
  <p:tag name="KSO_WM_UNIT_TYPE" val="y"/>
  <p:tag name="KSO_WM_UNIT_INDEX" val="9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6*i*2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10"/>
  <p:tag name="KSO_WM_UNIT_LAYERLEVEL" val="1"/>
  <p:tag name="KSO_WM_TAG_VERSION" val="1.0"/>
  <p:tag name="KSO_WM_BEAUTIFY_FLAG" val="#wm#"/>
  <p:tag name="KSO_WM_UNIT_TYPE" val="y"/>
  <p:tag name="KSO_WM_UNIT_INDEX" val="10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8*i*2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11"/>
  <p:tag name="KSO_WM_UNIT_LAYERLEVEL" val="1"/>
  <p:tag name="KSO_WM_TAG_VERSION" val="1.0"/>
  <p:tag name="KSO_WM_BEAUTIFY_FLAG" val="#wm#"/>
  <p:tag name="KSO_WM_UNIT_TYPE" val="y"/>
  <p:tag name="KSO_WM_UNIT_INDEX" val="11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9*i*2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UNIT_LARGE_SHAPE" val="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0*i*2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第一PPT模板网，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A20200236">
      <a:dk1>
        <a:srgbClr val="000000"/>
      </a:dk1>
      <a:lt1>
        <a:srgbClr val="FFFFFF"/>
      </a:lt1>
      <a:dk2>
        <a:srgbClr val="12255A"/>
      </a:dk2>
      <a:lt2>
        <a:srgbClr val="FFFFFF"/>
      </a:lt2>
      <a:accent1>
        <a:srgbClr val="2A56D6"/>
      </a:accent1>
      <a:accent2>
        <a:srgbClr val="22C3DE"/>
      </a:accent2>
      <a:accent3>
        <a:srgbClr val="1AE68A"/>
      </a:accent3>
      <a:accent4>
        <a:srgbClr val="1CEF11"/>
      </a:accent4>
      <a:accent5>
        <a:srgbClr val="A8F709"/>
      </a:accent5>
      <a:accent6>
        <a:srgbClr val="FFC000"/>
      </a:accent6>
      <a:hlink>
        <a:srgbClr val="304FFE"/>
      </a:hlink>
      <a:folHlink>
        <a:srgbClr val="492067"/>
      </a:folHlink>
    </a:clrScheme>
    <a:fontScheme name="商务风">
      <a:majorFont>
        <a:latin typeface="微软雅黑"/>
        <a:ea typeface="汉仪旗黑-85S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 flip="none" rotWithShape="1">
          <a:gsLst>
            <a:gs pos="0">
              <a:schemeClr val="tx2"/>
            </a:gs>
            <a:gs pos="95000">
              <a:schemeClr val="tx2">
                <a:lumMod val="60000"/>
                <a:lumOff val="40000"/>
                <a:alpha val="67000"/>
              </a:schemeClr>
            </a:gs>
          </a:gsLst>
          <a:lin ang="0" scaled="1"/>
          <a:tileRect/>
        </a:gradFill>
        <a:ln>
          <a:noFill/>
        </a:ln>
      </a:spPr>
      <a:bodyPr rtlCol="0" anchor="ctr"/>
      <a:lstStyle>
        <a:defPPr algn="ctr">
          <a:defRPr kumimoji="1" dirty="0">
            <a:solidFill>
              <a:schemeClr val="bg2"/>
            </a:solidFill>
            <a:sym typeface="+mn-ea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主题​​">
  <a:themeElements>
    <a:clrScheme name="自定义 55">
      <a:dk1>
        <a:srgbClr val="000000"/>
      </a:dk1>
      <a:lt1>
        <a:srgbClr val="FFFFFF"/>
      </a:lt1>
      <a:dk2>
        <a:srgbClr val="E4F0E4"/>
      </a:dk2>
      <a:lt2>
        <a:srgbClr val="FFFFFF"/>
      </a:lt2>
      <a:accent1>
        <a:srgbClr val="8EAF98"/>
      </a:accent1>
      <a:accent2>
        <a:srgbClr val="99B596"/>
      </a:accent2>
      <a:accent3>
        <a:srgbClr val="A6BB92"/>
      </a:accent3>
      <a:accent4>
        <a:srgbClr val="B5C08E"/>
      </a:accent4>
      <a:accent5>
        <a:srgbClr val="C6C58C"/>
      </a:accent5>
      <a:accent6>
        <a:srgbClr val="D8C78B"/>
      </a:accent6>
      <a:hlink>
        <a:srgbClr val="99CCE3"/>
      </a:hlink>
      <a:folHlink>
        <a:srgbClr val="A27CA4"/>
      </a:folHlink>
    </a:clrScheme>
    <a:fontScheme name="自定义 1">
      <a:majorFont>
        <a:latin typeface="微软雅黑"/>
        <a:ea typeface="汉仪旗黑-85S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55">
    <a:dk1>
      <a:srgbClr val="000000"/>
    </a:dk1>
    <a:lt1>
      <a:srgbClr val="FFFFFF"/>
    </a:lt1>
    <a:dk2>
      <a:srgbClr val="E4F0E4"/>
    </a:dk2>
    <a:lt2>
      <a:srgbClr val="FFFFFF"/>
    </a:lt2>
    <a:accent1>
      <a:srgbClr val="8EAF98"/>
    </a:accent1>
    <a:accent2>
      <a:srgbClr val="99B596"/>
    </a:accent2>
    <a:accent3>
      <a:srgbClr val="A6BB92"/>
    </a:accent3>
    <a:accent4>
      <a:srgbClr val="B5C08E"/>
    </a:accent4>
    <a:accent5>
      <a:srgbClr val="C6C58C"/>
    </a:accent5>
    <a:accent6>
      <a:srgbClr val="D8C78B"/>
    </a:accent6>
    <a:hlink>
      <a:srgbClr val="99CCE3"/>
    </a:hlink>
    <a:folHlink>
      <a:srgbClr val="A27CA4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727</Words>
  <Application>WPS 演示</Application>
  <PresentationFormat>全屏显示(4:3)</PresentationFormat>
  <Paragraphs>96</Paragraphs>
  <Slides>18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18</vt:i4>
      </vt:variant>
    </vt:vector>
  </HeadingPairs>
  <TitlesOfParts>
    <vt:vector size="34" baseType="lpstr">
      <vt:lpstr>Arial</vt:lpstr>
      <vt:lpstr>宋体</vt:lpstr>
      <vt:lpstr>Wingdings</vt:lpstr>
      <vt:lpstr>华文中宋</vt:lpstr>
      <vt:lpstr>Calibri</vt:lpstr>
      <vt:lpstr>微软雅黑</vt:lpstr>
      <vt:lpstr>微软雅黑 Light</vt:lpstr>
      <vt:lpstr>汉仪旗黑-85S</vt:lpstr>
      <vt:lpstr>黑体</vt:lpstr>
      <vt:lpstr>Viner Hand ITC</vt:lpstr>
      <vt:lpstr>阿里巴巴普惠体 B</vt:lpstr>
      <vt:lpstr>Wingdings 3</vt:lpstr>
      <vt:lpstr>Arial Unicode MS</vt:lpstr>
      <vt:lpstr>第一PPT模板网，www.1ppt.com</vt:lpstr>
      <vt:lpstr>2_Office 主题​​</vt:lpstr>
      <vt:lpstr>3_Office 主题​​</vt:lpstr>
      <vt:lpstr>PowerPoint 演示文稿</vt:lpstr>
      <vt:lpstr>PowerPoint 演示文稿</vt:lpstr>
      <vt:lpstr>PowerPoint 演示文稿</vt:lpstr>
      <vt:lpstr>简介</vt:lpstr>
      <vt:lpstr>1.登录</vt:lpstr>
      <vt:lpstr>1.登录</vt:lpstr>
      <vt:lpstr>2.收费管理</vt:lpstr>
      <vt:lpstr>2.收费管理</vt:lpstr>
      <vt:lpstr>2.收费管理</vt:lpstr>
      <vt:lpstr>2.收费管理</vt:lpstr>
      <vt:lpstr>2.收费管理</vt:lpstr>
      <vt:lpstr>2.收费管理</vt:lpstr>
      <vt:lpstr>2.收费管理</vt:lpstr>
      <vt:lpstr>2.收费管理</vt:lpstr>
      <vt:lpstr>2.收费管理</vt:lpstr>
      <vt:lpstr>3.统计报表</vt:lpstr>
      <vt:lpstr>4.用户信息</vt:lpstr>
      <vt:lpstr> 感谢观看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李峰</dc:creator>
  <dc:subject>广汇物业ERP平台建设实施情况汇报 2020-4</dc:subject>
  <cp:lastModifiedBy>正义的伙伴</cp:lastModifiedBy>
  <cp:revision>472</cp:revision>
  <dcterms:created xsi:type="dcterms:W3CDTF">2015-10-17T01:52:00Z</dcterms:created>
  <dcterms:modified xsi:type="dcterms:W3CDTF">2021-12-28T04:48:55Z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E683B1D5C03E46E7A5E0363D78E16135</vt:lpwstr>
  </property>
  <property fmtid="{D5CDD505-2E9C-101B-9397-08002B2CF9AE}" pid="3" name="KSOProductBuildVer">
    <vt:lpwstr>2052-11.1.0.10577</vt:lpwstr>
  </property>
</Properties>
</file>